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0"/>
  </p:notesMasterIdLst>
  <p:sldIdLst>
    <p:sldId id="256" r:id="rId2"/>
    <p:sldId id="257" r:id="rId3"/>
    <p:sldId id="258" r:id="rId4"/>
    <p:sldId id="259" r:id="rId5"/>
    <p:sldId id="261" r:id="rId6"/>
    <p:sldId id="322" r:id="rId7"/>
    <p:sldId id="324" r:id="rId8"/>
    <p:sldId id="260" r:id="rId9"/>
    <p:sldId id="262" r:id="rId10"/>
    <p:sldId id="263" r:id="rId11"/>
    <p:sldId id="264" r:id="rId12"/>
    <p:sldId id="325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407" r:id="rId38"/>
    <p:sldId id="293" r:id="rId39"/>
    <p:sldId id="294" r:id="rId40"/>
    <p:sldId id="295" r:id="rId41"/>
    <p:sldId id="296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11" r:id="rId50"/>
    <p:sldId id="307" r:id="rId51"/>
    <p:sldId id="312" r:id="rId52"/>
    <p:sldId id="308" r:id="rId53"/>
    <p:sldId id="309" r:id="rId54"/>
    <p:sldId id="310" r:id="rId55"/>
    <p:sldId id="313" r:id="rId56"/>
    <p:sldId id="314" r:id="rId57"/>
    <p:sldId id="315" r:id="rId58"/>
    <p:sldId id="408" r:id="rId59"/>
    <p:sldId id="316" r:id="rId60"/>
    <p:sldId id="317" r:id="rId61"/>
    <p:sldId id="318" r:id="rId62"/>
    <p:sldId id="319" r:id="rId63"/>
    <p:sldId id="320" r:id="rId64"/>
    <p:sldId id="321" r:id="rId65"/>
    <p:sldId id="326" r:id="rId66"/>
    <p:sldId id="328" r:id="rId67"/>
    <p:sldId id="327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9" r:id="rId88"/>
    <p:sldId id="348" r:id="rId89"/>
    <p:sldId id="350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61" r:id="rId99"/>
    <p:sldId id="362" r:id="rId100"/>
    <p:sldId id="409" r:id="rId101"/>
    <p:sldId id="351" r:id="rId102"/>
    <p:sldId id="364" r:id="rId103"/>
    <p:sldId id="365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410" r:id="rId112"/>
    <p:sldId id="363" r:id="rId113"/>
    <p:sldId id="375" r:id="rId114"/>
    <p:sldId id="376" r:id="rId115"/>
    <p:sldId id="377" r:id="rId116"/>
    <p:sldId id="378" r:id="rId117"/>
    <p:sldId id="379" r:id="rId118"/>
    <p:sldId id="380" r:id="rId119"/>
    <p:sldId id="381" r:id="rId120"/>
    <p:sldId id="385" r:id="rId121"/>
    <p:sldId id="383" r:id="rId122"/>
    <p:sldId id="382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8" r:id="rId133"/>
    <p:sldId id="395" r:id="rId134"/>
    <p:sldId id="396" r:id="rId135"/>
    <p:sldId id="400" r:id="rId136"/>
    <p:sldId id="401" r:id="rId137"/>
    <p:sldId id="399" r:id="rId138"/>
    <p:sldId id="397" r:id="rId139"/>
    <p:sldId id="411" r:id="rId140"/>
    <p:sldId id="402" r:id="rId141"/>
    <p:sldId id="403" r:id="rId142"/>
    <p:sldId id="404" r:id="rId143"/>
    <p:sldId id="405" r:id="rId144"/>
    <p:sldId id="412" r:id="rId145"/>
    <p:sldId id="406" r:id="rId146"/>
    <p:sldId id="374" r:id="rId147"/>
    <p:sldId id="414" r:id="rId148"/>
    <p:sldId id="418" r:id="rId149"/>
    <p:sldId id="419" r:id="rId150"/>
    <p:sldId id="416" r:id="rId151"/>
    <p:sldId id="420" r:id="rId152"/>
    <p:sldId id="421" r:id="rId153"/>
    <p:sldId id="422" r:id="rId154"/>
    <p:sldId id="423" r:id="rId155"/>
    <p:sldId id="424" r:id="rId156"/>
    <p:sldId id="413" r:id="rId157"/>
    <p:sldId id="426" r:id="rId158"/>
    <p:sldId id="427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A18C91-F3DA-40D8-9357-D73947769293}" v="78" dt="2021-02-16T10:40:00.0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0" autoAdjust="0"/>
    <p:restoredTop sz="93064" autoAdjust="0"/>
  </p:normalViewPr>
  <p:slideViewPr>
    <p:cSldViewPr snapToGrid="0">
      <p:cViewPr varScale="1">
        <p:scale>
          <a:sx n="106" d="100"/>
          <a:sy n="106" d="100"/>
        </p:scale>
        <p:origin x="9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presProps" Target="presProps.xml"/><Relationship Id="rId16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C2A18C91-F3DA-40D8-9357-D73947769293}"/>
    <pc:docChg chg="modSld">
      <pc:chgData name="Fabio Di Troia" userId="7de80edd88c2c9de" providerId="LiveId" clId="{C2A18C91-F3DA-40D8-9357-D73947769293}" dt="2021-02-16T10:41:41.049" v="115" actId="1036"/>
      <pc:docMkLst>
        <pc:docMk/>
      </pc:docMkLst>
      <pc:sldChg chg="addSp modSp mod">
        <pc:chgData name="Fabio Di Troia" userId="7de80edd88c2c9de" providerId="LiveId" clId="{C2A18C91-F3DA-40D8-9357-D73947769293}" dt="2021-02-16T10:41:41.049" v="115" actId="1036"/>
        <pc:sldMkLst>
          <pc:docMk/>
          <pc:sldMk cId="166988529" sldId="289"/>
        </pc:sldMkLst>
        <pc:spChg chg="add">
          <ac:chgData name="Fabio Di Troia" userId="7de80edd88c2c9de" providerId="LiveId" clId="{C2A18C91-F3DA-40D8-9357-D73947769293}" dt="2021-02-16T10:40:19.459" v="107" actId="11529"/>
          <ac:spMkLst>
            <pc:docMk/>
            <pc:sldMk cId="166988529" sldId="289"/>
            <ac:spMk id="2" creationId="{5F648362-92A6-4BF5-A2F2-A71528E84550}"/>
          </ac:spMkLst>
        </pc:spChg>
        <pc:spChg chg="add mod">
          <ac:chgData name="Fabio Di Troia" userId="7de80edd88c2c9de" providerId="LiveId" clId="{C2A18C91-F3DA-40D8-9357-D73947769293}" dt="2021-02-16T10:40:07.839" v="106" actId="1076"/>
          <ac:spMkLst>
            <pc:docMk/>
            <pc:sldMk cId="166988529" sldId="289"/>
            <ac:spMk id="4" creationId="{457EEA45-F4F4-4DB2-8804-119EA17AA039}"/>
          </ac:spMkLst>
        </pc:spChg>
        <pc:spChg chg="add mod">
          <ac:chgData name="Fabio Di Troia" userId="7de80edd88c2c9de" providerId="LiveId" clId="{C2A18C91-F3DA-40D8-9357-D73947769293}" dt="2021-02-16T10:40:03.890" v="105" actId="1076"/>
          <ac:spMkLst>
            <pc:docMk/>
            <pc:sldMk cId="166988529" sldId="289"/>
            <ac:spMk id="6" creationId="{53166E98-2AF0-43F5-AE0A-DA36DD11643A}"/>
          </ac:spMkLst>
        </pc:spChg>
        <pc:spChg chg="mod">
          <ac:chgData name="Fabio Di Troia" userId="7de80edd88c2c9de" providerId="LiveId" clId="{C2A18C91-F3DA-40D8-9357-D73947769293}" dt="2021-02-16T10:41:41.049" v="115" actId="1036"/>
          <ac:spMkLst>
            <pc:docMk/>
            <pc:sldMk cId="166988529" sldId="289"/>
            <ac:spMk id="10" creationId="{1A7A7CCD-41B6-4BC8-A61F-9FACC1B26F64}"/>
          </ac:spMkLst>
        </pc:spChg>
      </pc:sldChg>
    </pc:docChg>
  </pc:docChgLst>
  <pc:docChgLst>
    <pc:chgData name="Fabio Di Troia" userId="7de80edd88c2c9de" providerId="LiveId" clId="{25D932B0-0769-4B86-8D6A-A665AE66C77E}"/>
    <pc:docChg chg="modSld">
      <pc:chgData name="Fabio Di Troia" userId="7de80edd88c2c9de" providerId="LiveId" clId="{25D932B0-0769-4B86-8D6A-A665AE66C77E}" dt="2020-09-24T17:23:07.204" v="3" actId="20577"/>
      <pc:docMkLst>
        <pc:docMk/>
      </pc:docMkLst>
      <pc:sldChg chg="modSp mod">
        <pc:chgData name="Fabio Di Troia" userId="7de80edd88c2c9de" providerId="LiveId" clId="{25D932B0-0769-4B86-8D6A-A665AE66C77E}" dt="2020-09-24T17:23:07.204" v="3" actId="20577"/>
        <pc:sldMkLst>
          <pc:docMk/>
          <pc:sldMk cId="2002679707" sldId="414"/>
        </pc:sldMkLst>
        <pc:spChg chg="mod">
          <ac:chgData name="Fabio Di Troia" userId="7de80edd88c2c9de" providerId="LiveId" clId="{25D932B0-0769-4B86-8D6A-A665AE66C77E}" dt="2020-09-24T17:23:07.204" v="3" actId="20577"/>
          <ac:spMkLst>
            <pc:docMk/>
            <pc:sldMk cId="2002679707" sldId="414"/>
            <ac:spMk id="4" creationId="{62E6E27E-52C4-4042-9775-9A586DF7B93C}"/>
          </ac:spMkLst>
        </pc:spChg>
      </pc:sldChg>
      <pc:sldChg chg="modSp mod">
        <pc:chgData name="Fabio Di Troia" userId="7de80edd88c2c9de" providerId="LiveId" clId="{25D932B0-0769-4B86-8D6A-A665AE66C77E}" dt="2020-09-24T17:23:02.198" v="0" actId="20577"/>
        <pc:sldMkLst>
          <pc:docMk/>
          <pc:sldMk cId="3776592482" sldId="418"/>
        </pc:sldMkLst>
        <pc:spChg chg="mod">
          <ac:chgData name="Fabio Di Troia" userId="7de80edd88c2c9de" providerId="LiveId" clId="{25D932B0-0769-4B86-8D6A-A665AE66C77E}" dt="2020-09-24T17:23:02.198" v="0" actId="20577"/>
          <ac:spMkLst>
            <pc:docMk/>
            <pc:sldMk cId="3776592482" sldId="418"/>
            <ac:spMk id="4" creationId="{62E6E27E-52C4-4042-9775-9A586DF7B93C}"/>
          </ac:spMkLst>
        </pc:spChg>
      </pc:sldChg>
    </pc:docChg>
  </pc:docChgLst>
  <pc:docChgLst>
    <pc:chgData name="Fabio Di Troia" userId="7de80edd88c2c9de" providerId="LiveId" clId="{CBD3073F-D231-4F94-8330-ACF5670DB3F7}"/>
    <pc:docChg chg="delSld modSld">
      <pc:chgData name="Fabio Di Troia" userId="7de80edd88c2c9de" providerId="LiveId" clId="{CBD3073F-D231-4F94-8330-ACF5670DB3F7}" dt="2020-09-15T16:57:33.286" v="1" actId="47"/>
      <pc:docMkLst>
        <pc:docMk/>
      </pc:docMkLst>
      <pc:sldChg chg="del">
        <pc:chgData name="Fabio Di Troia" userId="7de80edd88c2c9de" providerId="LiveId" clId="{CBD3073F-D231-4F94-8330-ACF5670DB3F7}" dt="2020-09-15T16:57:33.286" v="1" actId="47"/>
        <pc:sldMkLst>
          <pc:docMk/>
          <pc:sldMk cId="379977997" sldId="292"/>
        </pc:sldMkLst>
      </pc:sldChg>
      <pc:sldChg chg="modSp mod">
        <pc:chgData name="Fabio Di Troia" userId="7de80edd88c2c9de" providerId="LiveId" clId="{CBD3073F-D231-4F94-8330-ACF5670DB3F7}" dt="2020-09-15T16:45:20.849" v="0" actId="115"/>
        <pc:sldMkLst>
          <pc:docMk/>
          <pc:sldMk cId="102027082" sldId="322"/>
        </pc:sldMkLst>
        <pc:spChg chg="mod">
          <ac:chgData name="Fabio Di Troia" userId="7de80edd88c2c9de" providerId="LiveId" clId="{CBD3073F-D231-4F94-8330-ACF5670DB3F7}" dt="2020-09-15T16:45:20.849" v="0" actId="115"/>
          <ac:spMkLst>
            <pc:docMk/>
            <pc:sldMk cId="102027082" sldId="322"/>
            <ac:spMk id="4" creationId="{273365BF-28B6-4BC9-994E-5EF5A465BAE6}"/>
          </ac:spMkLst>
        </pc:spChg>
      </pc:sldChg>
    </pc:docChg>
  </pc:docChgLst>
  <pc:docChgLst>
    <pc:chgData name="Fabio Di Troia" userId="7de80edd88c2c9de" providerId="LiveId" clId="{F733F54C-5A28-43B7-A256-A5321C824EDF}"/>
    <pc:docChg chg="undo custSel mod addSld delSld modSld sldOrd">
      <pc:chgData name="Fabio Di Troia" userId="7de80edd88c2c9de" providerId="LiveId" clId="{F733F54C-5A28-43B7-A256-A5321C824EDF}" dt="2020-03-05T17:33:44.701" v="33441" actId="2696"/>
      <pc:docMkLst>
        <pc:docMk/>
      </pc:docMkLst>
      <pc:sldChg chg="addSp delSp modSp add mod setBg">
        <pc:chgData name="Fabio Di Troia" userId="7de80edd88c2c9de" providerId="LiveId" clId="{F733F54C-5A28-43B7-A256-A5321C824EDF}" dt="2020-02-14T16:20:07.775" v="23" actId="478"/>
        <pc:sldMkLst>
          <pc:docMk/>
          <pc:sldMk cId="1271318129" sldId="256"/>
        </pc:sldMkLst>
        <pc:spChg chg="mod">
          <ac:chgData name="Fabio Di Troia" userId="7de80edd88c2c9de" providerId="LiveId" clId="{F733F54C-5A28-43B7-A256-A5321C824EDF}" dt="2020-02-14T16:20:04.732" v="22" actId="20577"/>
          <ac:spMkLst>
            <pc:docMk/>
            <pc:sldMk cId="1271318129" sldId="256"/>
            <ac:spMk id="2" creationId="{A81FF1FB-D548-45D7-BDF6-91877DCB6D62}"/>
          </ac:spMkLst>
        </pc:spChg>
        <pc:spChg chg="del mod">
          <ac:chgData name="Fabio Di Troia" userId="7de80edd88c2c9de" providerId="LiveId" clId="{F733F54C-5A28-43B7-A256-A5321C824EDF}" dt="2020-02-14T16:20:07.775" v="23" actId="478"/>
          <ac:spMkLst>
            <pc:docMk/>
            <pc:sldMk cId="1271318129" sldId="256"/>
            <ac:spMk id="3" creationId="{29E4FFFC-61DA-48AE-AF38-A5530AC3FFFB}"/>
          </ac:spMkLst>
        </pc:spChg>
        <pc:spChg chg="add">
          <ac:chgData name="Fabio Di Troia" userId="7de80edd88c2c9de" providerId="LiveId" clId="{F733F54C-5A28-43B7-A256-A5321C824EDF}" dt="2020-02-14T16:19:53.918" v="9" actId="26606"/>
          <ac:spMkLst>
            <pc:docMk/>
            <pc:sldMk cId="1271318129" sldId="256"/>
            <ac:spMk id="12" creationId="{87CC2527-562A-4F69-B487-4371E5B243E7}"/>
          </ac:spMkLst>
        </pc:spChg>
        <pc:picChg chg="add del mod">
          <ac:chgData name="Fabio Di Troia" userId="7de80edd88c2c9de" providerId="LiveId" clId="{F733F54C-5A28-43B7-A256-A5321C824EDF}" dt="2020-02-14T16:16:59.955" v="4" actId="478"/>
          <ac:picMkLst>
            <pc:docMk/>
            <pc:sldMk cId="1271318129" sldId="256"/>
            <ac:picMk id="5" creationId="{662C5004-61F3-4B68-BCA8-0E9B1DE1DBA2}"/>
          </ac:picMkLst>
        </pc:picChg>
        <pc:picChg chg="add mod ord">
          <ac:chgData name="Fabio Di Troia" userId="7de80edd88c2c9de" providerId="LiveId" clId="{F733F54C-5A28-43B7-A256-A5321C824EDF}" dt="2020-02-14T16:19:53.918" v="9" actId="26606"/>
          <ac:picMkLst>
            <pc:docMk/>
            <pc:sldMk cId="1271318129" sldId="256"/>
            <ac:picMk id="7" creationId="{A7739B86-6154-4AEB-97D6-C2AE9BC505DE}"/>
          </ac:picMkLst>
        </pc:picChg>
        <pc:cxnChg chg="add">
          <ac:chgData name="Fabio Di Troia" userId="7de80edd88c2c9de" providerId="LiveId" clId="{F733F54C-5A28-43B7-A256-A5321C824EDF}" dt="2020-02-14T16:19:53.918" v="9" actId="26606"/>
          <ac:cxnSpMkLst>
            <pc:docMk/>
            <pc:sldMk cId="1271318129" sldId="256"/>
            <ac:cxnSpMk id="14" creationId="{BCDAEC91-5BCE-4B55-9CC0-43EF94CB734B}"/>
          </ac:cxnSpMkLst>
        </pc:cxnChg>
      </pc:sldChg>
      <pc:sldChg chg="addSp delSp modSp add mod">
        <pc:chgData name="Fabio Di Troia" userId="7de80edd88c2c9de" providerId="LiveId" clId="{F733F54C-5A28-43B7-A256-A5321C824EDF}" dt="2020-02-18T17:21:50.120" v="11564" actId="20577"/>
        <pc:sldMkLst>
          <pc:docMk/>
          <pc:sldMk cId="1344391864" sldId="257"/>
        </pc:sldMkLst>
        <pc:spChg chg="del">
          <ac:chgData name="Fabio Di Troia" userId="7de80edd88c2c9de" providerId="LiveId" clId="{F733F54C-5A28-43B7-A256-A5321C824EDF}" dt="2020-02-14T16:21:19.052" v="81" actId="478"/>
          <ac:spMkLst>
            <pc:docMk/>
            <pc:sldMk cId="1344391864" sldId="257"/>
            <ac:spMk id="2" creationId="{DE8FB056-EDFD-4EC0-AB9B-90ADB2646B1E}"/>
          </ac:spMkLst>
        </pc:spChg>
        <pc:spChg chg="mod">
          <ac:chgData name="Fabio Di Troia" userId="7de80edd88c2c9de" providerId="LiveId" clId="{F733F54C-5A28-43B7-A256-A5321C824EDF}" dt="2020-02-15T02:52:13.152" v="3072" actId="20577"/>
          <ac:spMkLst>
            <pc:docMk/>
            <pc:sldMk cId="1344391864" sldId="257"/>
            <ac:spMk id="3" creationId="{A3E604FD-CD27-40C2-BF17-563593A5DD4D}"/>
          </ac:spMkLst>
        </pc:spChg>
        <pc:spChg chg="add mod">
          <ac:chgData name="Fabio Di Troia" userId="7de80edd88c2c9de" providerId="LiveId" clId="{F733F54C-5A28-43B7-A256-A5321C824EDF}" dt="2020-02-14T16:31:43.011" v="348" actId="164"/>
          <ac:spMkLst>
            <pc:docMk/>
            <pc:sldMk cId="1344391864" sldId="257"/>
            <ac:spMk id="5" creationId="{59116F87-2C87-4F22-9F2C-795658080E85}"/>
          </ac:spMkLst>
        </pc:spChg>
        <pc:spChg chg="add mod">
          <ac:chgData name="Fabio Di Troia" userId="7de80edd88c2c9de" providerId="LiveId" clId="{F733F54C-5A28-43B7-A256-A5321C824EDF}" dt="2020-02-14T16:31:43.011" v="348" actId="164"/>
          <ac:spMkLst>
            <pc:docMk/>
            <pc:sldMk cId="1344391864" sldId="257"/>
            <ac:spMk id="6" creationId="{5C075445-2D56-4710-93B0-DE7DED9DA799}"/>
          </ac:spMkLst>
        </pc:spChg>
        <pc:spChg chg="add mod">
          <ac:chgData name="Fabio Di Troia" userId="7de80edd88c2c9de" providerId="LiveId" clId="{F733F54C-5A28-43B7-A256-A5321C824EDF}" dt="2020-02-14T16:31:43.011" v="348" actId="164"/>
          <ac:spMkLst>
            <pc:docMk/>
            <pc:sldMk cId="1344391864" sldId="257"/>
            <ac:spMk id="7" creationId="{10BEA17F-ADAF-49AC-AF15-799244212B7A}"/>
          </ac:spMkLst>
        </pc:spChg>
        <pc:spChg chg="add mod">
          <ac:chgData name="Fabio Di Troia" userId="7de80edd88c2c9de" providerId="LiveId" clId="{F733F54C-5A28-43B7-A256-A5321C824EDF}" dt="2020-02-14T16:32:51.169" v="383" actId="164"/>
          <ac:spMkLst>
            <pc:docMk/>
            <pc:sldMk cId="1344391864" sldId="257"/>
            <ac:spMk id="11" creationId="{FE73E8B0-F822-4C02-828A-07B6FD8C33DA}"/>
          </ac:spMkLst>
        </pc:spChg>
        <pc:spChg chg="add mod">
          <ac:chgData name="Fabio Di Troia" userId="7de80edd88c2c9de" providerId="LiveId" clId="{F733F54C-5A28-43B7-A256-A5321C824EDF}" dt="2020-02-14T16:32:51.169" v="383" actId="164"/>
          <ac:spMkLst>
            <pc:docMk/>
            <pc:sldMk cId="1344391864" sldId="257"/>
            <ac:spMk id="12" creationId="{3EE9868A-DFE1-4B36-9376-71A996E2F638}"/>
          </ac:spMkLst>
        </pc:spChg>
        <pc:spChg chg="add mod">
          <ac:chgData name="Fabio Di Troia" userId="7de80edd88c2c9de" providerId="LiveId" clId="{F733F54C-5A28-43B7-A256-A5321C824EDF}" dt="2020-02-14T16:32:51.169" v="383" actId="164"/>
          <ac:spMkLst>
            <pc:docMk/>
            <pc:sldMk cId="1344391864" sldId="257"/>
            <ac:spMk id="13" creationId="{462DB851-0CDF-467C-821F-16AAD45760A7}"/>
          </ac:spMkLst>
        </pc:spChg>
        <pc:spChg chg="add mod">
          <ac:chgData name="Fabio Di Troia" userId="7de80edd88c2c9de" providerId="LiveId" clId="{F733F54C-5A28-43B7-A256-A5321C824EDF}" dt="2020-02-14T16:32:51.169" v="383" actId="164"/>
          <ac:spMkLst>
            <pc:docMk/>
            <pc:sldMk cId="1344391864" sldId="257"/>
            <ac:spMk id="14" creationId="{02AF5C70-41CB-4378-AFA0-90049E27A719}"/>
          </ac:spMkLst>
        </pc:spChg>
        <pc:spChg chg="add mod">
          <ac:chgData name="Fabio Di Troia" userId="7de80edd88c2c9de" providerId="LiveId" clId="{F733F54C-5A28-43B7-A256-A5321C824EDF}" dt="2020-02-18T17:21:50.120" v="11564" actId="20577"/>
          <ac:spMkLst>
            <pc:docMk/>
            <pc:sldMk cId="1344391864" sldId="257"/>
            <ac:spMk id="15" creationId="{7123FB36-AD00-4749-95AE-5AE78FDB4B38}"/>
          </ac:spMkLst>
        </pc:spChg>
        <pc:grpChg chg="add mod">
          <ac:chgData name="Fabio Di Troia" userId="7de80edd88c2c9de" providerId="LiveId" clId="{F733F54C-5A28-43B7-A256-A5321C824EDF}" dt="2020-02-14T16:32:51.169" v="383" actId="164"/>
          <ac:grpSpMkLst>
            <pc:docMk/>
            <pc:sldMk cId="1344391864" sldId="257"/>
            <ac:grpSpMk id="10" creationId="{3A52E68C-39B3-4D4A-9BFE-03AD7F04780A}"/>
          </ac:grpSpMkLst>
        </pc:grpChg>
        <pc:grpChg chg="add mod">
          <ac:chgData name="Fabio Di Troia" userId="7de80edd88c2c9de" providerId="LiveId" clId="{F733F54C-5A28-43B7-A256-A5321C824EDF}" dt="2020-02-14T16:32:54.538" v="384" actId="1076"/>
          <ac:grpSpMkLst>
            <pc:docMk/>
            <pc:sldMk cId="1344391864" sldId="257"/>
            <ac:grpSpMk id="16" creationId="{C017D43B-162C-4D3D-9DAC-3E02C2D4DECD}"/>
          </ac:grpSpMkLst>
        </pc:grpChg>
        <pc:picChg chg="add del mod">
          <ac:chgData name="Fabio Di Troia" userId="7de80edd88c2c9de" providerId="LiveId" clId="{F733F54C-5A28-43B7-A256-A5321C824EDF}" dt="2020-02-14T16:32:45.361" v="382" actId="478"/>
          <ac:picMkLst>
            <pc:docMk/>
            <pc:sldMk cId="1344391864" sldId="257"/>
            <ac:picMk id="4" creationId="{62B21CAC-E4B6-432F-AF89-C8C6FE73FC9C}"/>
          </ac:picMkLst>
        </pc:picChg>
        <pc:cxnChg chg="add mod">
          <ac:chgData name="Fabio Di Troia" userId="7de80edd88c2c9de" providerId="LiveId" clId="{F733F54C-5A28-43B7-A256-A5321C824EDF}" dt="2020-02-14T16:31:43.011" v="348" actId="164"/>
          <ac:cxnSpMkLst>
            <pc:docMk/>
            <pc:sldMk cId="1344391864" sldId="257"/>
            <ac:cxnSpMk id="8" creationId="{A786CD49-7DF5-496C-9067-E14285C22AB4}"/>
          </ac:cxnSpMkLst>
        </pc:cxnChg>
        <pc:cxnChg chg="add mod">
          <ac:chgData name="Fabio Di Troia" userId="7de80edd88c2c9de" providerId="LiveId" clId="{F733F54C-5A28-43B7-A256-A5321C824EDF}" dt="2020-02-14T16:31:43.011" v="348" actId="164"/>
          <ac:cxnSpMkLst>
            <pc:docMk/>
            <pc:sldMk cId="1344391864" sldId="257"/>
            <ac:cxnSpMk id="9" creationId="{3E37F663-2A3F-4851-9262-2F32C2239BE3}"/>
          </ac:cxnSpMkLst>
        </pc:cxnChg>
      </pc:sldChg>
      <pc:sldChg chg="addSp delSp modSp add mod">
        <pc:chgData name="Fabio Di Troia" userId="7de80edd88c2c9de" providerId="LiveId" clId="{F733F54C-5A28-43B7-A256-A5321C824EDF}" dt="2020-02-14T16:29:24.381" v="319" actId="20577"/>
        <pc:sldMkLst>
          <pc:docMk/>
          <pc:sldMk cId="2671811346" sldId="258"/>
        </pc:sldMkLst>
        <pc:spChg chg="mod">
          <ac:chgData name="Fabio Di Troia" userId="7de80edd88c2c9de" providerId="LiveId" clId="{F733F54C-5A28-43B7-A256-A5321C824EDF}" dt="2020-02-14T16:29:24.381" v="319" actId="20577"/>
          <ac:spMkLst>
            <pc:docMk/>
            <pc:sldMk cId="2671811346" sldId="258"/>
            <ac:spMk id="3" creationId="{A3E604FD-CD27-40C2-BF17-563593A5DD4D}"/>
          </ac:spMkLst>
        </pc:spChg>
        <pc:picChg chg="add mod">
          <ac:chgData name="Fabio Di Troia" userId="7de80edd88c2c9de" providerId="LiveId" clId="{F733F54C-5A28-43B7-A256-A5321C824EDF}" dt="2020-02-14T16:29:22.564" v="317" actId="1076"/>
          <ac:picMkLst>
            <pc:docMk/>
            <pc:sldMk cId="2671811346" sldId="258"/>
            <ac:picMk id="2" creationId="{850D6C8A-2318-459B-BED9-82640C08DED2}"/>
          </ac:picMkLst>
        </pc:picChg>
        <pc:picChg chg="del">
          <ac:chgData name="Fabio Di Troia" userId="7de80edd88c2c9de" providerId="LiveId" clId="{F733F54C-5A28-43B7-A256-A5321C824EDF}" dt="2020-02-14T16:24:24.533" v="235" actId="478"/>
          <ac:picMkLst>
            <pc:docMk/>
            <pc:sldMk cId="2671811346" sldId="258"/>
            <ac:picMk id="4" creationId="{62B21CAC-E4B6-432F-AF89-C8C6FE73FC9C}"/>
          </ac:picMkLst>
        </pc:picChg>
      </pc:sldChg>
      <pc:sldChg chg="addSp delSp modSp add mod">
        <pc:chgData name="Fabio Di Troia" userId="7de80edd88c2c9de" providerId="LiveId" clId="{F733F54C-5A28-43B7-A256-A5321C824EDF}" dt="2020-02-14T16:43:25.384" v="752" actId="255"/>
        <pc:sldMkLst>
          <pc:docMk/>
          <pc:sldMk cId="380194782" sldId="259"/>
        </pc:sldMkLst>
        <pc:spChg chg="del mod">
          <ac:chgData name="Fabio Di Troia" userId="7de80edd88c2c9de" providerId="LiveId" clId="{F733F54C-5A28-43B7-A256-A5321C824EDF}" dt="2020-02-14T16:30:11.669" v="323"/>
          <ac:spMkLst>
            <pc:docMk/>
            <pc:sldMk cId="380194782" sldId="259"/>
            <ac:spMk id="3" creationId="{A3E604FD-CD27-40C2-BF17-563593A5DD4D}"/>
          </ac:spMkLst>
        </pc:spChg>
        <pc:spChg chg="add mod">
          <ac:chgData name="Fabio Di Troia" userId="7de80edd88c2c9de" providerId="LiveId" clId="{F733F54C-5A28-43B7-A256-A5321C824EDF}" dt="2020-02-14T16:35:15.888" v="417" actId="164"/>
          <ac:spMkLst>
            <pc:docMk/>
            <pc:sldMk cId="380194782" sldId="259"/>
            <ac:spMk id="5" creationId="{9CE398B0-E8B5-4C1C-8365-D73FFA49D47A}"/>
          </ac:spMkLst>
        </pc:spChg>
        <pc:spChg chg="add mod">
          <ac:chgData name="Fabio Di Troia" userId="7de80edd88c2c9de" providerId="LiveId" clId="{F733F54C-5A28-43B7-A256-A5321C824EDF}" dt="2020-02-14T16:35:15.888" v="417" actId="164"/>
          <ac:spMkLst>
            <pc:docMk/>
            <pc:sldMk cId="380194782" sldId="259"/>
            <ac:spMk id="6" creationId="{8A87D88B-7C7F-4526-B977-789F874E1D3C}"/>
          </ac:spMkLst>
        </pc:spChg>
        <pc:spChg chg="add mod">
          <ac:chgData name="Fabio Di Troia" userId="7de80edd88c2c9de" providerId="LiveId" clId="{F733F54C-5A28-43B7-A256-A5321C824EDF}" dt="2020-02-14T16:35:15.888" v="417" actId="164"/>
          <ac:spMkLst>
            <pc:docMk/>
            <pc:sldMk cId="380194782" sldId="259"/>
            <ac:spMk id="7" creationId="{9BD7F48A-F845-47BA-8879-E1231A9398CA}"/>
          </ac:spMkLst>
        </pc:spChg>
        <pc:spChg chg="add mod">
          <ac:chgData name="Fabio Di Troia" userId="7de80edd88c2c9de" providerId="LiveId" clId="{F733F54C-5A28-43B7-A256-A5321C824EDF}" dt="2020-02-14T16:35:15.888" v="417" actId="164"/>
          <ac:spMkLst>
            <pc:docMk/>
            <pc:sldMk cId="380194782" sldId="259"/>
            <ac:spMk id="13" creationId="{F4D9467F-9197-44F9-8E54-0B689C78A2B5}"/>
          </ac:spMkLst>
        </pc:spChg>
        <pc:spChg chg="add mod">
          <ac:chgData name="Fabio Di Troia" userId="7de80edd88c2c9de" providerId="LiveId" clId="{F733F54C-5A28-43B7-A256-A5321C824EDF}" dt="2020-02-14T16:35:15.888" v="417" actId="164"/>
          <ac:spMkLst>
            <pc:docMk/>
            <pc:sldMk cId="380194782" sldId="259"/>
            <ac:spMk id="14" creationId="{B4B2494E-8AE4-4581-9D72-64005CB93958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21" creationId="{4860C1E3-38D7-4C3F-9265-98313D8DF867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22" creationId="{F0CED1AF-71FE-4611-9E52-58DD78A4C72A}"/>
          </ac:spMkLst>
        </pc:spChg>
        <pc:spChg chg="add mod">
          <ac:chgData name="Fabio Di Troia" userId="7de80edd88c2c9de" providerId="LiveId" clId="{F733F54C-5A28-43B7-A256-A5321C824EDF}" dt="2020-02-14T16:43:25.384" v="752" actId="255"/>
          <ac:spMkLst>
            <pc:docMk/>
            <pc:sldMk cId="380194782" sldId="259"/>
            <ac:spMk id="23" creationId="{78541C80-6C15-4BEA-9BEA-749D2D9DA4BE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26" creationId="{3E069AE9-09A4-47E6-9899-92DAE26057CA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27" creationId="{0AA31FD3-4040-4697-B245-D894977A69B7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28" creationId="{76A514FD-5302-4C79-9079-D9A8AEDB3ECD}"/>
          </ac:spMkLst>
        </pc:spChg>
        <pc:spChg chg="add del mod">
          <ac:chgData name="Fabio Di Troia" userId="7de80edd88c2c9de" providerId="LiveId" clId="{F733F54C-5A28-43B7-A256-A5321C824EDF}" dt="2020-02-14T16:37:56.060" v="520" actId="478"/>
          <ac:spMkLst>
            <pc:docMk/>
            <pc:sldMk cId="380194782" sldId="259"/>
            <ac:spMk id="30" creationId="{565BD722-74B1-4F5B-B5C7-589FB0D68B9A}"/>
          </ac:spMkLst>
        </pc:spChg>
        <pc:spChg chg="add mod">
          <ac:chgData name="Fabio Di Troia" userId="7de80edd88c2c9de" providerId="LiveId" clId="{F733F54C-5A28-43B7-A256-A5321C824EDF}" dt="2020-02-14T16:38:55.495" v="532" actId="164"/>
          <ac:spMkLst>
            <pc:docMk/>
            <pc:sldMk cId="380194782" sldId="259"/>
            <ac:spMk id="31" creationId="{C9D28D4E-1EAD-4E69-9C93-095661D29DE6}"/>
          </ac:spMkLst>
        </pc:spChg>
        <pc:grpChg chg="add mod">
          <ac:chgData name="Fabio Di Troia" userId="7de80edd88c2c9de" providerId="LiveId" clId="{F733F54C-5A28-43B7-A256-A5321C824EDF}" dt="2020-02-14T16:38:55.495" v="532" actId="164"/>
          <ac:grpSpMkLst>
            <pc:docMk/>
            <pc:sldMk cId="380194782" sldId="259"/>
            <ac:grpSpMk id="20" creationId="{CC249B85-4DAA-4ACA-B5E6-362DA30BECD6}"/>
          </ac:grpSpMkLst>
        </pc:grpChg>
        <pc:grpChg chg="add mod">
          <ac:chgData name="Fabio Di Troia" userId="7de80edd88c2c9de" providerId="LiveId" clId="{F733F54C-5A28-43B7-A256-A5321C824EDF}" dt="2020-02-14T16:39:26.080" v="534" actId="1076"/>
          <ac:grpSpMkLst>
            <pc:docMk/>
            <pc:sldMk cId="380194782" sldId="259"/>
            <ac:grpSpMk id="32" creationId="{A0315177-D30E-4229-9971-5E397128B8CC}"/>
          </ac:grpSpMkLst>
        </pc:grpChg>
        <pc:picChg chg="del">
          <ac:chgData name="Fabio Di Troia" userId="7de80edd88c2c9de" providerId="LiveId" clId="{F733F54C-5A28-43B7-A256-A5321C824EDF}" dt="2020-02-14T16:30:09.778" v="321" actId="478"/>
          <ac:picMkLst>
            <pc:docMk/>
            <pc:sldMk cId="380194782" sldId="259"/>
            <ac:picMk id="2" creationId="{850D6C8A-2318-459B-BED9-82640C08DED2}"/>
          </ac:picMkLst>
        </pc:picChg>
        <pc:picChg chg="add del mod">
          <ac:chgData name="Fabio Di Troia" userId="7de80edd88c2c9de" providerId="LiveId" clId="{F733F54C-5A28-43B7-A256-A5321C824EDF}" dt="2020-02-14T16:37:53.478" v="519" actId="478"/>
          <ac:picMkLst>
            <pc:docMk/>
            <pc:sldMk cId="380194782" sldId="259"/>
            <ac:picMk id="4" creationId="{09EFD88D-C906-4165-926D-1D4D143976BB}"/>
          </ac:picMkLst>
        </pc:picChg>
        <pc:cxnChg chg="add mod">
          <ac:chgData name="Fabio Di Troia" userId="7de80edd88c2c9de" providerId="LiveId" clId="{F733F54C-5A28-43B7-A256-A5321C824EDF}" dt="2020-02-14T16:35:15.888" v="417" actId="164"/>
          <ac:cxnSpMkLst>
            <pc:docMk/>
            <pc:sldMk cId="380194782" sldId="259"/>
            <ac:cxnSpMk id="9" creationId="{5B57A8E2-5316-490D-90C8-856A628470D4}"/>
          </ac:cxnSpMkLst>
        </pc:cxnChg>
        <pc:cxnChg chg="add mod">
          <ac:chgData name="Fabio Di Troia" userId="7de80edd88c2c9de" providerId="LiveId" clId="{F733F54C-5A28-43B7-A256-A5321C824EDF}" dt="2020-02-14T16:35:15.888" v="417" actId="164"/>
          <ac:cxnSpMkLst>
            <pc:docMk/>
            <pc:sldMk cId="380194782" sldId="259"/>
            <ac:cxnSpMk id="10" creationId="{D021F114-661A-473C-99FB-4DD6EC00179E}"/>
          </ac:cxnSpMkLst>
        </pc:cxnChg>
        <pc:cxnChg chg="add mod">
          <ac:chgData name="Fabio Di Troia" userId="7de80edd88c2c9de" providerId="LiveId" clId="{F733F54C-5A28-43B7-A256-A5321C824EDF}" dt="2020-02-14T16:35:15.888" v="417" actId="164"/>
          <ac:cxnSpMkLst>
            <pc:docMk/>
            <pc:sldMk cId="380194782" sldId="259"/>
            <ac:cxnSpMk id="15" creationId="{68887E5A-E717-450D-8715-3FA1EB2BD519}"/>
          </ac:cxnSpMkLst>
        </pc:cxnChg>
        <pc:cxnChg chg="add mod">
          <ac:chgData name="Fabio Di Troia" userId="7de80edd88c2c9de" providerId="LiveId" clId="{F733F54C-5A28-43B7-A256-A5321C824EDF}" dt="2020-02-14T16:35:15.888" v="417" actId="164"/>
          <ac:cxnSpMkLst>
            <pc:docMk/>
            <pc:sldMk cId="380194782" sldId="259"/>
            <ac:cxnSpMk id="17" creationId="{EAB2D443-D10E-4486-BF1E-D3FF51A819AE}"/>
          </ac:cxnSpMkLst>
        </pc:cxnChg>
        <pc:cxnChg chg="add del mod">
          <ac:chgData name="Fabio Di Troia" userId="7de80edd88c2c9de" providerId="LiveId" clId="{F733F54C-5A28-43B7-A256-A5321C824EDF}" dt="2020-02-14T16:36:37.300" v="485" actId="478"/>
          <ac:cxnSpMkLst>
            <pc:docMk/>
            <pc:sldMk cId="380194782" sldId="259"/>
            <ac:cxnSpMk id="25" creationId="{71CA1A31-0CDC-49D4-9955-1F1BD89EC9F7}"/>
          </ac:cxnSpMkLst>
        </pc:cxnChg>
      </pc:sldChg>
      <pc:sldChg chg="addSp modSp add mod modNotesTx">
        <pc:chgData name="Fabio Di Troia" userId="7de80edd88c2c9de" providerId="LiveId" clId="{F733F54C-5A28-43B7-A256-A5321C824EDF}" dt="2020-02-18T17:43:30.562" v="11708" actId="20577"/>
        <pc:sldMkLst>
          <pc:docMk/>
          <pc:sldMk cId="985631652" sldId="260"/>
        </pc:sldMkLst>
        <pc:spChg chg="mod">
          <ac:chgData name="Fabio Di Troia" userId="7de80edd88c2c9de" providerId="LiveId" clId="{F733F54C-5A28-43B7-A256-A5321C824EDF}" dt="2020-02-14T16:40:21.239" v="676" actId="20577"/>
          <ac:spMkLst>
            <pc:docMk/>
            <pc:sldMk cId="985631652" sldId="260"/>
            <ac:spMk id="2" creationId="{7246122A-1302-4255-9FF4-C603821FCC72}"/>
          </ac:spMkLst>
        </pc:spChg>
        <pc:spChg chg="mod">
          <ac:chgData name="Fabio Di Troia" userId="7de80edd88c2c9de" providerId="LiveId" clId="{F733F54C-5A28-43B7-A256-A5321C824EDF}" dt="2020-02-14T16:41:48.394" v="738" actId="1076"/>
          <ac:spMkLst>
            <pc:docMk/>
            <pc:sldMk cId="985631652" sldId="260"/>
            <ac:spMk id="3" creationId="{EBFFFCB2-409A-4D27-A3A4-44B1F988D99F}"/>
          </ac:spMkLst>
        </pc:spChg>
        <pc:picChg chg="add mod">
          <ac:chgData name="Fabio Di Troia" userId="7de80edd88c2c9de" providerId="LiveId" clId="{F733F54C-5A28-43B7-A256-A5321C824EDF}" dt="2020-02-14T16:41:47.273" v="737" actId="1076"/>
          <ac:picMkLst>
            <pc:docMk/>
            <pc:sldMk cId="985631652" sldId="260"/>
            <ac:picMk id="5" creationId="{228E9DF7-08E1-4EA1-9AFE-C460D7B8A96B}"/>
          </ac:picMkLst>
        </pc:picChg>
      </pc:sldChg>
      <pc:sldChg chg="addSp delSp modSp add mod modTransition">
        <pc:chgData name="Fabio Di Troia" userId="7de80edd88c2c9de" providerId="LiveId" clId="{F733F54C-5A28-43B7-A256-A5321C824EDF}" dt="2020-02-14T16:46:50.339" v="857"/>
        <pc:sldMkLst>
          <pc:docMk/>
          <pc:sldMk cId="2044313453" sldId="261"/>
        </pc:sldMkLst>
        <pc:spChg chg="add mod">
          <ac:chgData name="Fabio Di Troia" userId="7de80edd88c2c9de" providerId="LiveId" clId="{F733F54C-5A28-43B7-A256-A5321C824EDF}" dt="2020-02-14T16:44:10.585" v="774" actId="1037"/>
          <ac:spMkLst>
            <pc:docMk/>
            <pc:sldMk cId="2044313453" sldId="261"/>
            <ac:spMk id="2" creationId="{9651704E-972C-4343-82C0-F01B9AF4076B}"/>
          </ac:spMkLst>
        </pc:spChg>
        <pc:spChg chg="add mod">
          <ac:chgData name="Fabio Di Troia" userId="7de80edd88c2c9de" providerId="LiveId" clId="{F733F54C-5A28-43B7-A256-A5321C824EDF}" dt="2020-02-14T16:46:42.671" v="856" actId="1076"/>
          <ac:spMkLst>
            <pc:docMk/>
            <pc:sldMk cId="2044313453" sldId="261"/>
            <ac:spMk id="3" creationId="{59427FC6-3AEB-4806-AA55-507FD47E4708}"/>
          </ac:spMkLst>
        </pc:spChg>
        <pc:spChg chg="mod topLvl">
          <ac:chgData name="Fabio Di Troia" userId="7de80edd88c2c9de" providerId="LiveId" clId="{F733F54C-5A28-43B7-A256-A5321C824EDF}" dt="2020-02-14T16:42:52.434" v="741" actId="165"/>
          <ac:spMkLst>
            <pc:docMk/>
            <pc:sldMk cId="2044313453" sldId="261"/>
            <ac:spMk id="21" creationId="{4860C1E3-38D7-4C3F-9265-98313D8DF867}"/>
          </ac:spMkLst>
        </pc:spChg>
        <pc:spChg chg="mod topLvl">
          <ac:chgData name="Fabio Di Troia" userId="7de80edd88c2c9de" providerId="LiveId" clId="{F733F54C-5A28-43B7-A256-A5321C824EDF}" dt="2020-02-14T16:42:52.434" v="741" actId="165"/>
          <ac:spMkLst>
            <pc:docMk/>
            <pc:sldMk cId="2044313453" sldId="261"/>
            <ac:spMk id="22" creationId="{F0CED1AF-71FE-4611-9E52-58DD78A4C72A}"/>
          </ac:spMkLst>
        </pc:spChg>
        <pc:spChg chg="mod topLvl">
          <ac:chgData name="Fabio Di Troia" userId="7de80edd88c2c9de" providerId="LiveId" clId="{F733F54C-5A28-43B7-A256-A5321C824EDF}" dt="2020-02-14T16:43:34.847" v="754" actId="255"/>
          <ac:spMkLst>
            <pc:docMk/>
            <pc:sldMk cId="2044313453" sldId="261"/>
            <ac:spMk id="23" creationId="{78541C80-6C15-4BEA-9BEA-749D2D9DA4BE}"/>
          </ac:spMkLst>
        </pc:spChg>
        <pc:spChg chg="del mod topLvl">
          <ac:chgData name="Fabio Di Troia" userId="7de80edd88c2c9de" providerId="LiveId" clId="{F733F54C-5A28-43B7-A256-A5321C824EDF}" dt="2020-02-14T16:42:55.479" v="742" actId="478"/>
          <ac:spMkLst>
            <pc:docMk/>
            <pc:sldMk cId="2044313453" sldId="261"/>
            <ac:spMk id="26" creationId="{3E069AE9-09A4-47E6-9899-92DAE26057CA}"/>
          </ac:spMkLst>
        </pc:spChg>
        <pc:spChg chg="del mod topLvl">
          <ac:chgData name="Fabio Di Troia" userId="7de80edd88c2c9de" providerId="LiveId" clId="{F733F54C-5A28-43B7-A256-A5321C824EDF}" dt="2020-02-14T16:42:55.479" v="742" actId="478"/>
          <ac:spMkLst>
            <pc:docMk/>
            <pc:sldMk cId="2044313453" sldId="261"/>
            <ac:spMk id="27" creationId="{0AA31FD3-4040-4697-B245-D894977A69B7}"/>
          </ac:spMkLst>
        </pc:spChg>
        <pc:spChg chg="del mod topLvl">
          <ac:chgData name="Fabio Di Troia" userId="7de80edd88c2c9de" providerId="LiveId" clId="{F733F54C-5A28-43B7-A256-A5321C824EDF}" dt="2020-02-14T16:42:55.479" v="742" actId="478"/>
          <ac:spMkLst>
            <pc:docMk/>
            <pc:sldMk cId="2044313453" sldId="261"/>
            <ac:spMk id="28" creationId="{76A514FD-5302-4C79-9079-D9A8AEDB3ECD}"/>
          </ac:spMkLst>
        </pc:spChg>
        <pc:spChg chg="del mod topLvl">
          <ac:chgData name="Fabio Di Troia" userId="7de80edd88c2c9de" providerId="LiveId" clId="{F733F54C-5A28-43B7-A256-A5321C824EDF}" dt="2020-02-14T16:42:55.479" v="742" actId="478"/>
          <ac:spMkLst>
            <pc:docMk/>
            <pc:sldMk cId="2044313453" sldId="261"/>
            <ac:spMk id="31" creationId="{C9D28D4E-1EAD-4E69-9C93-095661D29DE6}"/>
          </ac:spMkLst>
        </pc:spChg>
        <pc:grpChg chg="mod topLvl">
          <ac:chgData name="Fabio Di Troia" userId="7de80edd88c2c9de" providerId="LiveId" clId="{F733F54C-5A28-43B7-A256-A5321C824EDF}" dt="2020-02-14T16:42:52.434" v="741" actId="165"/>
          <ac:grpSpMkLst>
            <pc:docMk/>
            <pc:sldMk cId="2044313453" sldId="261"/>
            <ac:grpSpMk id="20" creationId="{CC249B85-4DAA-4ACA-B5E6-362DA30BECD6}"/>
          </ac:grpSpMkLst>
        </pc:grpChg>
        <pc:grpChg chg="del">
          <ac:chgData name="Fabio Di Troia" userId="7de80edd88c2c9de" providerId="LiveId" clId="{F733F54C-5A28-43B7-A256-A5321C824EDF}" dt="2020-02-14T16:42:52.434" v="741" actId="165"/>
          <ac:grpSpMkLst>
            <pc:docMk/>
            <pc:sldMk cId="2044313453" sldId="261"/>
            <ac:grpSpMk id="32" creationId="{A0315177-D30E-4229-9971-5E397128B8CC}"/>
          </ac:grpSpMkLst>
        </pc:grpChg>
      </pc:sldChg>
      <pc:sldChg chg="addSp delSp modSp add mod">
        <pc:chgData name="Fabio Di Troia" userId="7de80edd88c2c9de" providerId="LiveId" clId="{F733F54C-5A28-43B7-A256-A5321C824EDF}" dt="2020-02-14T17:54:56.358" v="1307" actId="13822"/>
        <pc:sldMkLst>
          <pc:docMk/>
          <pc:sldMk cId="841208970" sldId="262"/>
        </pc:sldMkLst>
        <pc:spChg chg="add mod">
          <ac:chgData name="Fabio Di Troia" userId="7de80edd88c2c9de" providerId="LiveId" clId="{F733F54C-5A28-43B7-A256-A5321C824EDF}" dt="2020-02-14T17:53:43.794" v="1277" actId="14100"/>
          <ac:spMkLst>
            <pc:docMk/>
            <pc:sldMk cId="841208970" sldId="262"/>
            <ac:spMk id="6" creationId="{555032AB-23FC-483E-ABF6-79398DBD37D0}"/>
          </ac:spMkLst>
        </pc:spChg>
        <pc:spChg chg="add mod">
          <ac:chgData name="Fabio Di Troia" userId="7de80edd88c2c9de" providerId="LiveId" clId="{F733F54C-5A28-43B7-A256-A5321C824EDF}" dt="2020-02-14T17:54:56.358" v="1307" actId="13822"/>
          <ac:spMkLst>
            <pc:docMk/>
            <pc:sldMk cId="841208970" sldId="262"/>
            <ac:spMk id="8" creationId="{BFAD454A-DE6D-4D4C-BC25-B6EA2D373ED1}"/>
          </ac:spMkLst>
        </pc:spChg>
        <pc:picChg chg="add del mod">
          <ac:chgData name="Fabio Di Troia" userId="7de80edd88c2c9de" providerId="LiveId" clId="{F733F54C-5A28-43B7-A256-A5321C824EDF}" dt="2020-02-14T17:44:29.880" v="863" actId="478"/>
          <ac:picMkLst>
            <pc:docMk/>
            <pc:sldMk cId="841208970" sldId="262"/>
            <ac:picMk id="2" creationId="{12BA88BC-502E-4EB1-AD08-9582916BD419}"/>
          </ac:picMkLst>
        </pc:picChg>
        <pc:picChg chg="add mod">
          <ac:chgData name="Fabio Di Troia" userId="7de80edd88c2c9de" providerId="LiveId" clId="{F733F54C-5A28-43B7-A256-A5321C824EDF}" dt="2020-02-14T17:44:43.025" v="868" actId="1076"/>
          <ac:picMkLst>
            <pc:docMk/>
            <pc:sldMk cId="841208970" sldId="262"/>
            <ac:picMk id="3" creationId="{AA9D4D35-A5F2-401B-869B-5B9BBB4EF393}"/>
          </ac:picMkLst>
        </pc:picChg>
        <pc:cxnChg chg="add mod">
          <ac:chgData name="Fabio Di Troia" userId="7de80edd88c2c9de" providerId="LiveId" clId="{F733F54C-5A28-43B7-A256-A5321C824EDF}" dt="2020-02-14T17:53:48.193" v="1278" actId="14100"/>
          <ac:cxnSpMkLst>
            <pc:docMk/>
            <pc:sldMk cId="841208970" sldId="262"/>
            <ac:cxnSpMk id="5" creationId="{CDEB126B-0CA9-4012-B4F2-9D76F508FA0E}"/>
          </ac:cxnSpMkLst>
        </pc:cxnChg>
      </pc:sldChg>
      <pc:sldChg chg="addSp delSp modSp add mod">
        <pc:chgData name="Fabio Di Troia" userId="7de80edd88c2c9de" providerId="LiveId" clId="{F733F54C-5A28-43B7-A256-A5321C824EDF}" dt="2020-02-14T17:55:40.825" v="1350" actId="6549"/>
        <pc:sldMkLst>
          <pc:docMk/>
          <pc:sldMk cId="29967907" sldId="263"/>
        </pc:sldMkLst>
        <pc:spChg chg="add del mod">
          <ac:chgData name="Fabio Di Troia" userId="7de80edd88c2c9de" providerId="LiveId" clId="{F733F54C-5A28-43B7-A256-A5321C824EDF}" dt="2020-02-14T17:53:16.731" v="1269"/>
          <ac:spMkLst>
            <pc:docMk/>
            <pc:sldMk cId="29967907" sldId="263"/>
            <ac:spMk id="2" creationId="{9FD3ADBF-3C18-4C1A-850B-6562317C32FC}"/>
          </ac:spMkLst>
        </pc:spChg>
        <pc:spChg chg="add mod">
          <ac:chgData name="Fabio Di Troia" userId="7de80edd88c2c9de" providerId="LiveId" clId="{F733F54C-5A28-43B7-A256-A5321C824EDF}" dt="2020-02-14T17:55:38.094" v="1349" actId="6549"/>
          <ac:spMkLst>
            <pc:docMk/>
            <pc:sldMk cId="29967907" sldId="263"/>
            <ac:spMk id="4" creationId="{053D6E82-E6BC-4ADE-9998-5C101078B577}"/>
          </ac:spMkLst>
        </pc:spChg>
        <pc:spChg chg="del">
          <ac:chgData name="Fabio Di Troia" userId="7de80edd88c2c9de" providerId="LiveId" clId="{F733F54C-5A28-43B7-A256-A5321C824EDF}" dt="2020-02-14T17:46:32.089" v="921" actId="478"/>
          <ac:spMkLst>
            <pc:docMk/>
            <pc:sldMk cId="29967907" sldId="263"/>
            <ac:spMk id="6" creationId="{555032AB-23FC-483E-ABF6-79398DBD37D0}"/>
          </ac:spMkLst>
        </pc:spChg>
        <pc:spChg chg="add mod">
          <ac:chgData name="Fabio Di Troia" userId="7de80edd88c2c9de" providerId="LiveId" clId="{F733F54C-5A28-43B7-A256-A5321C824EDF}" dt="2020-02-14T17:55:40.825" v="1350" actId="6549"/>
          <ac:spMkLst>
            <pc:docMk/>
            <pc:sldMk cId="29967907" sldId="263"/>
            <ac:spMk id="7" creationId="{A207F741-B808-4395-BC78-B6D531B0D069}"/>
          </ac:spMkLst>
        </pc:spChg>
        <pc:picChg chg="del mod">
          <ac:chgData name="Fabio Di Troia" userId="7de80edd88c2c9de" providerId="LiveId" clId="{F733F54C-5A28-43B7-A256-A5321C824EDF}" dt="2020-02-14T17:52:59.295" v="1256" actId="478"/>
          <ac:picMkLst>
            <pc:docMk/>
            <pc:sldMk cId="29967907" sldId="263"/>
            <ac:picMk id="3" creationId="{AA9D4D35-A5F2-401B-869B-5B9BBB4EF393}"/>
          </ac:picMkLst>
        </pc:picChg>
        <pc:cxnChg chg="del mod">
          <ac:chgData name="Fabio Di Troia" userId="7de80edd88c2c9de" providerId="LiveId" clId="{F733F54C-5A28-43B7-A256-A5321C824EDF}" dt="2020-02-14T17:46:32.089" v="921" actId="478"/>
          <ac:cxnSpMkLst>
            <pc:docMk/>
            <pc:sldMk cId="29967907" sldId="263"/>
            <ac:cxnSpMk id="5" creationId="{CDEB126B-0CA9-4012-B4F2-9D76F508FA0E}"/>
          </ac:cxnSpMkLst>
        </pc:cxnChg>
      </pc:sldChg>
      <pc:sldChg chg="addSp delSp modSp add mod ord modAnim">
        <pc:chgData name="Fabio Di Troia" userId="7de80edd88c2c9de" providerId="LiveId" clId="{F733F54C-5A28-43B7-A256-A5321C824EDF}" dt="2020-02-17T00:25:45.884" v="11532" actId="1035"/>
        <pc:sldMkLst>
          <pc:docMk/>
          <pc:sldMk cId="1824993612" sldId="264"/>
        </pc:sldMkLst>
        <pc:spChg chg="del">
          <ac:chgData name="Fabio Di Troia" userId="7de80edd88c2c9de" providerId="LiveId" clId="{F733F54C-5A28-43B7-A256-A5321C824EDF}" dt="2020-02-14T23:54:52.453" v="1383" actId="478"/>
          <ac:spMkLst>
            <pc:docMk/>
            <pc:sldMk cId="1824993612" sldId="264"/>
            <ac:spMk id="6" creationId="{555032AB-23FC-483E-ABF6-79398DBD37D0}"/>
          </ac:spMkLst>
        </pc:spChg>
        <pc:spChg chg="add mod">
          <ac:chgData name="Fabio Di Troia" userId="7de80edd88c2c9de" providerId="LiveId" clId="{F733F54C-5A28-43B7-A256-A5321C824EDF}" dt="2020-02-14T23:52:03.684" v="1377" actId="1076"/>
          <ac:spMkLst>
            <pc:docMk/>
            <pc:sldMk cId="1824993612" sldId="264"/>
            <ac:spMk id="7" creationId="{45CFC710-913A-45C1-9C83-8B90D06BC35B}"/>
          </ac:spMkLst>
        </pc:spChg>
        <pc:spChg chg="del">
          <ac:chgData name="Fabio Di Troia" userId="7de80edd88c2c9de" providerId="LiveId" clId="{F733F54C-5A28-43B7-A256-A5321C824EDF}" dt="2020-02-14T23:54:52.453" v="1383" actId="478"/>
          <ac:spMkLst>
            <pc:docMk/>
            <pc:sldMk cId="1824993612" sldId="264"/>
            <ac:spMk id="8" creationId="{BFAD454A-DE6D-4D4C-BC25-B6EA2D373ED1}"/>
          </ac:spMkLst>
        </pc:spChg>
        <pc:picChg chg="mod">
          <ac:chgData name="Fabio Di Troia" userId="7de80edd88c2c9de" providerId="LiveId" clId="{F733F54C-5A28-43B7-A256-A5321C824EDF}" dt="2020-02-17T00:25:45.884" v="11532" actId="1035"/>
          <ac:picMkLst>
            <pc:docMk/>
            <pc:sldMk cId="1824993612" sldId="264"/>
            <ac:picMk id="3" creationId="{AA9D4D35-A5F2-401B-869B-5B9BBB4EF393}"/>
          </ac:picMkLst>
        </pc:picChg>
        <pc:cxnChg chg="add mod">
          <ac:chgData name="Fabio Di Troia" userId="7de80edd88c2c9de" providerId="LiveId" clId="{F733F54C-5A28-43B7-A256-A5321C824EDF}" dt="2020-02-14T23:51:27.188" v="1358" actId="1076"/>
          <ac:cxnSpMkLst>
            <pc:docMk/>
            <pc:sldMk cId="1824993612" sldId="264"/>
            <ac:cxnSpMk id="4" creationId="{52C4FD14-A840-4072-B811-DCE4C17A9539}"/>
          </ac:cxnSpMkLst>
        </pc:cxnChg>
        <pc:cxnChg chg="del mod">
          <ac:chgData name="Fabio Di Troia" userId="7de80edd88c2c9de" providerId="LiveId" clId="{F733F54C-5A28-43B7-A256-A5321C824EDF}" dt="2020-02-14T23:54:53.261" v="1384" actId="478"/>
          <ac:cxnSpMkLst>
            <pc:docMk/>
            <pc:sldMk cId="1824993612" sldId="264"/>
            <ac:cxnSpMk id="5" creationId="{CDEB126B-0CA9-4012-B4F2-9D76F508FA0E}"/>
          </ac:cxnSpMkLst>
        </pc:cxnChg>
        <pc:cxnChg chg="add mod">
          <ac:chgData name="Fabio Di Troia" userId="7de80edd88c2c9de" providerId="LiveId" clId="{F733F54C-5A28-43B7-A256-A5321C824EDF}" dt="2020-02-14T23:51:31.766" v="1360" actId="1076"/>
          <ac:cxnSpMkLst>
            <pc:docMk/>
            <pc:sldMk cId="1824993612" sldId="264"/>
            <ac:cxnSpMk id="9" creationId="{18444D99-5D62-44F0-95C8-9EC0A6D88062}"/>
          </ac:cxnSpMkLst>
        </pc:cxnChg>
        <pc:cxnChg chg="add mod">
          <ac:chgData name="Fabio Di Troia" userId="7de80edd88c2c9de" providerId="LiveId" clId="{F733F54C-5A28-43B7-A256-A5321C824EDF}" dt="2020-02-14T23:51:38.843" v="1362" actId="1076"/>
          <ac:cxnSpMkLst>
            <pc:docMk/>
            <pc:sldMk cId="1824993612" sldId="264"/>
            <ac:cxnSpMk id="10" creationId="{970950E0-7F4E-4E90-8580-817C666F029D}"/>
          </ac:cxnSpMkLst>
        </pc:cxnChg>
        <pc:cxnChg chg="add mod">
          <ac:chgData name="Fabio Di Troia" userId="7de80edd88c2c9de" providerId="LiveId" clId="{F733F54C-5A28-43B7-A256-A5321C824EDF}" dt="2020-02-14T23:51:38.843" v="1362" actId="1076"/>
          <ac:cxnSpMkLst>
            <pc:docMk/>
            <pc:sldMk cId="1824993612" sldId="264"/>
            <ac:cxnSpMk id="11" creationId="{62450D35-5223-4EB6-8AF7-D7276BB2827B}"/>
          </ac:cxnSpMkLst>
        </pc:cxnChg>
        <pc:cxnChg chg="add mod">
          <ac:chgData name="Fabio Di Troia" userId="7de80edd88c2c9de" providerId="LiveId" clId="{F733F54C-5A28-43B7-A256-A5321C824EDF}" dt="2020-02-14T23:51:43.334" v="1364" actId="1076"/>
          <ac:cxnSpMkLst>
            <pc:docMk/>
            <pc:sldMk cId="1824993612" sldId="264"/>
            <ac:cxnSpMk id="12" creationId="{8EA7B537-7DF4-4793-A13B-5EBEF3F0D6D7}"/>
          </ac:cxnSpMkLst>
        </pc:cxnChg>
        <pc:cxnChg chg="add mod">
          <ac:chgData name="Fabio Di Troia" userId="7de80edd88c2c9de" providerId="LiveId" clId="{F733F54C-5A28-43B7-A256-A5321C824EDF}" dt="2020-02-14T23:51:43.334" v="1364" actId="1076"/>
          <ac:cxnSpMkLst>
            <pc:docMk/>
            <pc:sldMk cId="1824993612" sldId="264"/>
            <ac:cxnSpMk id="13" creationId="{A7B98C38-00FE-4668-81D8-2C809E168261}"/>
          </ac:cxnSpMkLst>
        </pc:cxnChg>
        <pc:cxnChg chg="add mod">
          <ac:chgData name="Fabio Di Troia" userId="7de80edd88c2c9de" providerId="LiveId" clId="{F733F54C-5A28-43B7-A256-A5321C824EDF}" dt="2020-02-14T23:51:47.858" v="1366" actId="1076"/>
          <ac:cxnSpMkLst>
            <pc:docMk/>
            <pc:sldMk cId="1824993612" sldId="264"/>
            <ac:cxnSpMk id="14" creationId="{B5F5E3BD-B4B0-46AC-89C6-B30099CE6657}"/>
          </ac:cxnSpMkLst>
        </pc:cxnChg>
        <pc:cxnChg chg="add mod">
          <ac:chgData name="Fabio Di Troia" userId="7de80edd88c2c9de" providerId="LiveId" clId="{F733F54C-5A28-43B7-A256-A5321C824EDF}" dt="2020-02-14T23:51:47.858" v="1366" actId="1076"/>
          <ac:cxnSpMkLst>
            <pc:docMk/>
            <pc:sldMk cId="1824993612" sldId="264"/>
            <ac:cxnSpMk id="15" creationId="{D1DFF60D-3397-4A63-BEF8-55B6B5D195BC}"/>
          </ac:cxnSpMkLst>
        </pc:cxnChg>
      </pc:sldChg>
      <pc:sldChg chg="addSp delSp modSp add mod ord modTransition delAnim modAnim">
        <pc:chgData name="Fabio Di Troia" userId="7de80edd88c2c9de" providerId="LiveId" clId="{F733F54C-5A28-43B7-A256-A5321C824EDF}" dt="2020-02-18T17:48:52.239" v="11784"/>
        <pc:sldMkLst>
          <pc:docMk/>
          <pc:sldMk cId="1912128145" sldId="265"/>
        </pc:sldMkLst>
        <pc:spChg chg="add mod">
          <ac:chgData name="Fabio Di Troia" userId="7de80edd88c2c9de" providerId="LiveId" clId="{F733F54C-5A28-43B7-A256-A5321C824EDF}" dt="2020-02-14T23:55:40.372" v="1406" actId="14100"/>
          <ac:spMkLst>
            <pc:docMk/>
            <pc:sldMk cId="1912128145" sldId="265"/>
            <ac:spMk id="2" creationId="{AFAC4170-752F-4D37-A54F-F7F787A2DACF}"/>
          </ac:spMkLst>
        </pc:spChg>
        <pc:spChg chg="del">
          <ac:chgData name="Fabio Di Troia" userId="7de80edd88c2c9de" providerId="LiveId" clId="{F733F54C-5A28-43B7-A256-A5321C824EDF}" dt="2020-02-14T23:54:59.572" v="1385" actId="478"/>
          <ac:spMkLst>
            <pc:docMk/>
            <pc:sldMk cId="1912128145" sldId="265"/>
            <ac:spMk id="6" creationId="{555032AB-23FC-483E-ABF6-79398DBD37D0}"/>
          </ac:spMkLst>
        </pc:spChg>
        <pc:spChg chg="del">
          <ac:chgData name="Fabio Di Troia" userId="7de80edd88c2c9de" providerId="LiveId" clId="{F733F54C-5A28-43B7-A256-A5321C824EDF}" dt="2020-02-14T23:54:59.572" v="1385" actId="478"/>
          <ac:spMkLst>
            <pc:docMk/>
            <pc:sldMk cId="1912128145" sldId="265"/>
            <ac:spMk id="8" creationId="{BFAD454A-DE6D-4D4C-BC25-B6EA2D373ED1}"/>
          </ac:spMkLst>
        </pc:spChg>
        <pc:spChg chg="add mod">
          <ac:chgData name="Fabio Di Troia" userId="7de80edd88c2c9de" providerId="LiveId" clId="{F733F54C-5A28-43B7-A256-A5321C824EDF}" dt="2020-02-15T00:00:37.285" v="1543" actId="20577"/>
          <ac:spMkLst>
            <pc:docMk/>
            <pc:sldMk cId="1912128145" sldId="265"/>
            <ac:spMk id="16" creationId="{4179DCC7-9390-41AB-9DA1-A1F62EE58D07}"/>
          </ac:spMkLst>
        </pc:spChg>
        <pc:spChg chg="add del mod">
          <ac:chgData name="Fabio Di Troia" userId="7de80edd88c2c9de" providerId="LiveId" clId="{F733F54C-5A28-43B7-A256-A5321C824EDF}" dt="2020-02-15T00:00:24.645" v="1535" actId="478"/>
          <ac:spMkLst>
            <pc:docMk/>
            <pc:sldMk cId="1912128145" sldId="265"/>
            <ac:spMk id="27" creationId="{8158C853-AEEB-43C4-95F4-418D8A2FABEF}"/>
          </ac:spMkLst>
        </pc:spChg>
        <pc:spChg chg="add del mod">
          <ac:chgData name="Fabio Di Troia" userId="7de80edd88c2c9de" providerId="LiveId" clId="{F733F54C-5A28-43B7-A256-A5321C824EDF}" dt="2020-02-14T23:57:38.819" v="1495" actId="478"/>
          <ac:spMkLst>
            <pc:docMk/>
            <pc:sldMk cId="1912128145" sldId="265"/>
            <ac:spMk id="28" creationId="{0A76E48F-7A60-404F-8282-65D605D07511}"/>
          </ac:spMkLst>
        </pc:spChg>
        <pc:grpChg chg="add del mod">
          <ac:chgData name="Fabio Di Troia" userId="7de80edd88c2c9de" providerId="LiveId" clId="{F733F54C-5A28-43B7-A256-A5321C824EDF}" dt="2020-02-18T17:48:46.412" v="11782" actId="478"/>
          <ac:grpSpMkLst>
            <pc:docMk/>
            <pc:sldMk cId="1912128145" sldId="265"/>
            <ac:grpSpMk id="17" creationId="{AC649113-E912-4FC9-B83C-C383A41014C6}"/>
          </ac:grpSpMkLst>
        </pc:grpChg>
        <pc:picChg chg="mod">
          <ac:chgData name="Fabio Di Troia" userId="7de80edd88c2c9de" providerId="LiveId" clId="{F733F54C-5A28-43B7-A256-A5321C824EDF}" dt="2020-02-14T23:56:13.914" v="1440" actId="1076"/>
          <ac:picMkLst>
            <pc:docMk/>
            <pc:sldMk cId="1912128145" sldId="265"/>
            <ac:picMk id="3" creationId="{AA9D4D35-A5F2-401B-869B-5B9BBB4EF393}"/>
          </ac:picMkLst>
        </pc:picChg>
        <pc:cxnChg chg="del mod">
          <ac:chgData name="Fabio Di Troia" userId="7de80edd88c2c9de" providerId="LiveId" clId="{F733F54C-5A28-43B7-A256-A5321C824EDF}" dt="2020-02-14T23:54:59.572" v="1385" actId="478"/>
          <ac:cxnSpMkLst>
            <pc:docMk/>
            <pc:sldMk cId="1912128145" sldId="265"/>
            <ac:cxnSpMk id="5" creationId="{CDEB126B-0CA9-4012-B4F2-9D76F508FA0E}"/>
          </ac:cxnSpMkLst>
        </pc:cxnChg>
        <pc:cxnChg chg="mod">
          <ac:chgData name="Fabio Di Troia" userId="7de80edd88c2c9de" providerId="LiveId" clId="{F733F54C-5A28-43B7-A256-A5321C824EDF}" dt="2020-02-18T17:48:46.412" v="11782" actId="478"/>
          <ac:cxnSpMkLst>
            <pc:docMk/>
            <pc:sldMk cId="1912128145" sldId="265"/>
            <ac:cxnSpMk id="21" creationId="{8980453C-C764-47A8-9BFB-9A399DF9A1DE}"/>
          </ac:cxnSpMkLst>
        </pc:cxnChg>
        <pc:cxnChg chg="mod">
          <ac:chgData name="Fabio Di Troia" userId="7de80edd88c2c9de" providerId="LiveId" clId="{F733F54C-5A28-43B7-A256-A5321C824EDF}" dt="2020-02-18T17:48:46.412" v="11782" actId="478"/>
          <ac:cxnSpMkLst>
            <pc:docMk/>
            <pc:sldMk cId="1912128145" sldId="265"/>
            <ac:cxnSpMk id="22" creationId="{EF52FB4E-60F4-4281-80F1-3F7FF30124FE}"/>
          </ac:cxnSpMkLst>
        </pc:cxnChg>
        <pc:cxnChg chg="mod">
          <ac:chgData name="Fabio Di Troia" userId="7de80edd88c2c9de" providerId="LiveId" clId="{F733F54C-5A28-43B7-A256-A5321C824EDF}" dt="2020-02-18T17:48:46.412" v="11782" actId="478"/>
          <ac:cxnSpMkLst>
            <pc:docMk/>
            <pc:sldMk cId="1912128145" sldId="265"/>
            <ac:cxnSpMk id="25" creationId="{B708FFCE-0125-46CE-AD64-160588ADD7DD}"/>
          </ac:cxnSpMkLst>
        </pc:cxnChg>
        <pc:cxnChg chg="mod">
          <ac:chgData name="Fabio Di Troia" userId="7de80edd88c2c9de" providerId="LiveId" clId="{F733F54C-5A28-43B7-A256-A5321C824EDF}" dt="2020-02-18T17:48:46.412" v="11782" actId="478"/>
          <ac:cxnSpMkLst>
            <pc:docMk/>
            <pc:sldMk cId="1912128145" sldId="265"/>
            <ac:cxnSpMk id="26" creationId="{F2625E9F-1FED-460A-863C-0BD27CD5AEAD}"/>
          </ac:cxnSpMkLst>
        </pc:cxnChg>
      </pc:sldChg>
      <pc:sldChg chg="addSp delSp modSp add del mod delAnim modAnim">
        <pc:chgData name="Fabio Di Troia" userId="7de80edd88c2c9de" providerId="LiveId" clId="{F733F54C-5A28-43B7-A256-A5321C824EDF}" dt="2020-02-18T17:47:36.670" v="11776" actId="47"/>
        <pc:sldMkLst>
          <pc:docMk/>
          <pc:sldMk cId="935142411" sldId="266"/>
        </pc:sldMkLst>
        <pc:spChg chg="del">
          <ac:chgData name="Fabio Di Troia" userId="7de80edd88c2c9de" providerId="LiveId" clId="{F733F54C-5A28-43B7-A256-A5321C824EDF}" dt="2020-02-17T00:26:18.231" v="11541" actId="478"/>
          <ac:spMkLst>
            <pc:docMk/>
            <pc:sldMk cId="935142411" sldId="266"/>
            <ac:spMk id="2" creationId="{AFAC4170-752F-4D37-A54F-F7F787A2DACF}"/>
          </ac:spMkLst>
        </pc:spChg>
        <pc:spChg chg="mod">
          <ac:chgData name="Fabio Di Troia" userId="7de80edd88c2c9de" providerId="LiveId" clId="{F733F54C-5A28-43B7-A256-A5321C824EDF}" dt="2020-02-17T00:26:08.971" v="11540" actId="1036"/>
          <ac:spMkLst>
            <pc:docMk/>
            <pc:sldMk cId="935142411" sldId="266"/>
            <ac:spMk id="7" creationId="{45CFC710-913A-45C1-9C83-8B90D06BC35B}"/>
          </ac:spMkLst>
        </pc:spChg>
        <pc:spChg chg="mod">
          <ac:chgData name="Fabio Di Troia" userId="7de80edd88c2c9de" providerId="LiveId" clId="{F733F54C-5A28-43B7-A256-A5321C824EDF}" dt="2020-02-18T17:46:34.323" v="11714" actId="6549"/>
          <ac:spMkLst>
            <pc:docMk/>
            <pc:sldMk cId="935142411" sldId="266"/>
            <ac:spMk id="16" creationId="{4179DCC7-9390-41AB-9DA1-A1F62EE58D07}"/>
          </ac:spMkLst>
        </pc:spChg>
        <pc:spChg chg="add">
          <ac:chgData name="Fabio Di Troia" userId="7de80edd88c2c9de" providerId="LiveId" clId="{F733F54C-5A28-43B7-A256-A5321C824EDF}" dt="2020-02-17T00:26:18.527" v="11542"/>
          <ac:spMkLst>
            <pc:docMk/>
            <pc:sldMk cId="935142411" sldId="266"/>
            <ac:spMk id="17" creationId="{665F3464-8DE0-40C9-934D-B9F6C8770A79}"/>
          </ac:spMkLst>
        </pc:spChg>
        <pc:spChg chg="del">
          <ac:chgData name="Fabio Di Troia" userId="7de80edd88c2c9de" providerId="LiveId" clId="{F733F54C-5A28-43B7-A256-A5321C824EDF}" dt="2020-02-14T23:59:30.406" v="1529" actId="478"/>
          <ac:spMkLst>
            <pc:docMk/>
            <pc:sldMk cId="935142411" sldId="266"/>
            <ac:spMk id="27" creationId="{8158C853-AEEB-43C4-95F4-418D8A2FABEF}"/>
          </ac:spMkLst>
        </pc:spChg>
        <pc:grpChg chg="del">
          <ac:chgData name="Fabio Di Troia" userId="7de80edd88c2c9de" providerId="LiveId" clId="{F733F54C-5A28-43B7-A256-A5321C824EDF}" dt="2020-02-14T23:59:30.406" v="1529" actId="478"/>
          <ac:grpSpMkLst>
            <pc:docMk/>
            <pc:sldMk cId="935142411" sldId="266"/>
            <ac:grpSpMk id="17" creationId="{AC649113-E912-4FC9-B83C-C383A41014C6}"/>
          </ac:grpSpMkLst>
        </pc:grpChg>
        <pc:picChg chg="mod">
          <ac:chgData name="Fabio Di Troia" userId="7de80edd88c2c9de" providerId="LiveId" clId="{F733F54C-5A28-43B7-A256-A5321C824EDF}" dt="2020-02-17T00:25:56.497" v="11536" actId="1036"/>
          <ac:picMkLst>
            <pc:docMk/>
            <pc:sldMk cId="935142411" sldId="266"/>
            <ac:picMk id="3" creationId="{AA9D4D35-A5F2-401B-869B-5B9BBB4EF393}"/>
          </ac:picMkLst>
        </pc:pic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4" creationId="{52C4FD14-A840-4072-B811-DCE4C17A9539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9" creationId="{18444D99-5D62-44F0-95C8-9EC0A6D88062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0" creationId="{970950E0-7F4E-4E90-8580-817C666F029D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1" creationId="{62450D35-5223-4EB6-8AF7-D7276BB2827B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2" creationId="{8EA7B537-7DF4-4793-A13B-5EBEF3F0D6D7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3" creationId="{A7B98C38-00FE-4668-81D8-2C809E168261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4" creationId="{B5F5E3BD-B4B0-46AC-89C6-B30099CE6657}"/>
          </ac:cxnSpMkLst>
        </pc:cxnChg>
        <pc:cxnChg chg="mod">
          <ac:chgData name="Fabio Di Troia" userId="7de80edd88c2c9de" providerId="LiveId" clId="{F733F54C-5A28-43B7-A256-A5321C824EDF}" dt="2020-02-17T00:26:08.971" v="11540" actId="1036"/>
          <ac:cxnSpMkLst>
            <pc:docMk/>
            <pc:sldMk cId="935142411" sldId="266"/>
            <ac:cxnSpMk id="15" creationId="{D1DFF60D-3397-4A63-BEF8-55B6B5D195BC}"/>
          </ac:cxnSpMkLst>
        </pc:cxnChg>
        <pc:cxnChg chg="mod">
          <ac:chgData name="Fabio Di Troia" userId="7de80edd88c2c9de" providerId="LiveId" clId="{F733F54C-5A28-43B7-A256-A5321C824EDF}" dt="2020-02-14T23:59:30.406" v="1529" actId="478"/>
          <ac:cxnSpMkLst>
            <pc:docMk/>
            <pc:sldMk cId="935142411" sldId="266"/>
            <ac:cxnSpMk id="21" creationId="{8980453C-C764-47A8-9BFB-9A399DF9A1DE}"/>
          </ac:cxnSpMkLst>
        </pc:cxnChg>
        <pc:cxnChg chg="mod">
          <ac:chgData name="Fabio Di Troia" userId="7de80edd88c2c9de" providerId="LiveId" clId="{F733F54C-5A28-43B7-A256-A5321C824EDF}" dt="2020-02-14T23:59:30.406" v="1529" actId="478"/>
          <ac:cxnSpMkLst>
            <pc:docMk/>
            <pc:sldMk cId="935142411" sldId="266"/>
            <ac:cxnSpMk id="22" creationId="{EF52FB4E-60F4-4281-80F1-3F7FF30124FE}"/>
          </ac:cxnSpMkLst>
        </pc:cxnChg>
        <pc:cxnChg chg="mod">
          <ac:chgData name="Fabio Di Troia" userId="7de80edd88c2c9de" providerId="LiveId" clId="{F733F54C-5A28-43B7-A256-A5321C824EDF}" dt="2020-02-14T23:59:30.406" v="1529" actId="478"/>
          <ac:cxnSpMkLst>
            <pc:docMk/>
            <pc:sldMk cId="935142411" sldId="266"/>
            <ac:cxnSpMk id="25" creationId="{B708FFCE-0125-46CE-AD64-160588ADD7DD}"/>
          </ac:cxnSpMkLst>
        </pc:cxnChg>
        <pc:cxnChg chg="mod">
          <ac:chgData name="Fabio Di Troia" userId="7de80edd88c2c9de" providerId="LiveId" clId="{F733F54C-5A28-43B7-A256-A5321C824EDF}" dt="2020-02-14T23:59:30.406" v="1529" actId="478"/>
          <ac:cxnSpMkLst>
            <pc:docMk/>
            <pc:sldMk cId="935142411" sldId="266"/>
            <ac:cxnSpMk id="26" creationId="{F2625E9F-1FED-460A-863C-0BD27CD5AEAD}"/>
          </ac:cxnSpMkLst>
        </pc:cxnChg>
      </pc:sldChg>
      <pc:sldChg chg="add del">
        <pc:chgData name="Fabio Di Troia" userId="7de80edd88c2c9de" providerId="LiveId" clId="{F733F54C-5A28-43B7-A256-A5321C824EDF}" dt="2020-02-15T00:02:33.647" v="1647" actId="47"/>
        <pc:sldMkLst>
          <pc:docMk/>
          <pc:sldMk cId="3172797875" sldId="267"/>
        </pc:sldMkLst>
      </pc:sldChg>
      <pc:sldChg chg="addSp delSp modSp add del mod ord delAnim">
        <pc:chgData name="Fabio Di Troia" userId="7de80edd88c2c9de" providerId="LiveId" clId="{F733F54C-5A28-43B7-A256-A5321C824EDF}" dt="2020-02-15T00:03:48.587" v="1748" actId="47"/>
        <pc:sldMkLst>
          <pc:docMk/>
          <pc:sldMk cId="550718866" sldId="268"/>
        </pc:sldMkLst>
        <pc:spChg chg="del">
          <ac:chgData name="Fabio Di Troia" userId="7de80edd88c2c9de" providerId="LiveId" clId="{F733F54C-5A28-43B7-A256-A5321C824EDF}" dt="2020-02-15T00:02:57.306" v="1738" actId="478"/>
          <ac:spMkLst>
            <pc:docMk/>
            <pc:sldMk cId="550718866" sldId="268"/>
            <ac:spMk id="2" creationId="{AFAC4170-752F-4D37-A54F-F7F787A2DACF}"/>
          </ac:spMkLst>
        </pc:spChg>
        <pc:spChg chg="del">
          <ac:chgData name="Fabio Di Troia" userId="7de80edd88c2c9de" providerId="LiveId" clId="{F733F54C-5A28-43B7-A256-A5321C824EDF}" dt="2020-02-15T00:02:42.633" v="1650" actId="478"/>
          <ac:spMkLst>
            <pc:docMk/>
            <pc:sldMk cId="550718866" sldId="268"/>
            <ac:spMk id="16" creationId="{4179DCC7-9390-41AB-9DA1-A1F62EE58D07}"/>
          </ac:spMkLst>
        </pc:spChg>
        <pc:grpChg chg="mod">
          <ac:chgData name="Fabio Di Troia" userId="7de80edd88c2c9de" providerId="LiveId" clId="{F733F54C-5A28-43B7-A256-A5321C824EDF}" dt="2020-02-15T00:02:49.829" v="1737" actId="1037"/>
          <ac:grpSpMkLst>
            <pc:docMk/>
            <pc:sldMk cId="550718866" sldId="268"/>
            <ac:grpSpMk id="17" creationId="{AC649113-E912-4FC9-B83C-C383A41014C6}"/>
          </ac:grpSpMkLst>
        </pc:grpChg>
        <pc:cxnChg chg="add mod">
          <ac:chgData name="Fabio Di Troia" userId="7de80edd88c2c9de" providerId="LiveId" clId="{F733F54C-5A28-43B7-A256-A5321C824EDF}" dt="2020-02-15T00:03:12.896" v="1744" actId="1035"/>
          <ac:cxnSpMkLst>
            <pc:docMk/>
            <pc:sldMk cId="550718866" sldId="268"/>
            <ac:cxnSpMk id="6" creationId="{8CA15251-23A2-448A-AD49-13391C74C401}"/>
          </ac:cxnSpMkLst>
        </pc:cxnChg>
      </pc:sldChg>
      <pc:sldChg chg="addSp delSp modSp add mod ord modTransition modAnim">
        <pc:chgData name="Fabio Di Troia" userId="7de80edd88c2c9de" providerId="LiveId" clId="{F733F54C-5A28-43B7-A256-A5321C824EDF}" dt="2020-02-18T17:48:57.131" v="11785"/>
        <pc:sldMkLst>
          <pc:docMk/>
          <pc:sldMk cId="1530467138" sldId="269"/>
        </pc:sldMkLst>
        <pc:spChg chg="del">
          <ac:chgData name="Fabio Di Troia" userId="7de80edd88c2c9de" providerId="LiveId" clId="{F733F54C-5A28-43B7-A256-A5321C824EDF}" dt="2020-02-17T00:26:21.076" v="11543" actId="478"/>
          <ac:spMkLst>
            <pc:docMk/>
            <pc:sldMk cId="1530467138" sldId="269"/>
            <ac:spMk id="2" creationId="{AFAC4170-752F-4D37-A54F-F7F787A2DACF}"/>
          </ac:spMkLst>
        </pc:spChg>
        <pc:spChg chg="del">
          <ac:chgData name="Fabio Di Troia" userId="7de80edd88c2c9de" providerId="LiveId" clId="{F733F54C-5A28-43B7-A256-A5321C824EDF}" dt="2020-02-15T00:04:07.076" v="1752" actId="478"/>
          <ac:spMkLst>
            <pc:docMk/>
            <pc:sldMk cId="1530467138" sldId="269"/>
            <ac:spMk id="16" creationId="{4179DCC7-9390-41AB-9DA1-A1F62EE58D07}"/>
          </ac:spMkLst>
        </pc:spChg>
        <pc:spChg chg="mod topLvl">
          <ac:chgData name="Fabio Di Troia" userId="7de80edd88c2c9de" providerId="LiveId" clId="{F733F54C-5A28-43B7-A256-A5321C824EDF}" dt="2020-02-15T00:03:54.445" v="1749" actId="165"/>
          <ac:spMkLst>
            <pc:docMk/>
            <pc:sldMk cId="1530467138" sldId="269"/>
            <ac:spMk id="18" creationId="{63C85D22-2307-42AC-90BA-E8192A6ADC9A}"/>
          </ac:spMkLst>
        </pc:spChg>
        <pc:spChg chg="mod topLvl">
          <ac:chgData name="Fabio Di Troia" userId="7de80edd88c2c9de" providerId="LiveId" clId="{F733F54C-5A28-43B7-A256-A5321C824EDF}" dt="2020-02-15T00:03:54.445" v="1749" actId="165"/>
          <ac:spMkLst>
            <pc:docMk/>
            <pc:sldMk cId="1530467138" sldId="269"/>
            <ac:spMk id="19" creationId="{B443864C-4060-4069-9BB4-0B589A6DDF3D}"/>
          </ac:spMkLst>
        </pc:spChg>
        <pc:spChg chg="mod topLvl">
          <ac:chgData name="Fabio Di Troia" userId="7de80edd88c2c9de" providerId="LiveId" clId="{F733F54C-5A28-43B7-A256-A5321C824EDF}" dt="2020-02-15T00:03:54.445" v="1749" actId="165"/>
          <ac:spMkLst>
            <pc:docMk/>
            <pc:sldMk cId="1530467138" sldId="269"/>
            <ac:spMk id="20" creationId="{C2526647-30E9-4245-A032-5A7826E84AA6}"/>
          </ac:spMkLst>
        </pc:spChg>
        <pc:spChg chg="mod topLvl">
          <ac:chgData name="Fabio Di Troia" userId="7de80edd88c2c9de" providerId="LiveId" clId="{F733F54C-5A28-43B7-A256-A5321C824EDF}" dt="2020-02-15T00:03:54.445" v="1749" actId="165"/>
          <ac:spMkLst>
            <pc:docMk/>
            <pc:sldMk cId="1530467138" sldId="269"/>
            <ac:spMk id="23" creationId="{AF2B6F5E-03B4-433B-8506-2CAABE3212B4}"/>
          </ac:spMkLst>
        </pc:spChg>
        <pc:spChg chg="mod topLvl">
          <ac:chgData name="Fabio Di Troia" userId="7de80edd88c2c9de" providerId="LiveId" clId="{F733F54C-5A28-43B7-A256-A5321C824EDF}" dt="2020-02-15T00:03:54.445" v="1749" actId="165"/>
          <ac:spMkLst>
            <pc:docMk/>
            <pc:sldMk cId="1530467138" sldId="269"/>
            <ac:spMk id="24" creationId="{E4BA82B6-D0ED-4417-AC6F-8C063F361122}"/>
          </ac:spMkLst>
        </pc:spChg>
        <pc:spChg chg="add mod">
          <ac:chgData name="Fabio Di Troia" userId="7de80edd88c2c9de" providerId="LiveId" clId="{F733F54C-5A28-43B7-A256-A5321C824EDF}" dt="2020-02-15T00:04:21.134" v="1753" actId="1076"/>
          <ac:spMkLst>
            <pc:docMk/>
            <pc:sldMk cId="1530467138" sldId="269"/>
            <ac:spMk id="27" creationId="{4AAF27A3-44C3-42BC-85EE-33976A3B9748}"/>
          </ac:spMkLst>
        </pc:spChg>
        <pc:spChg chg="add mod">
          <ac:chgData name="Fabio Di Troia" userId="7de80edd88c2c9de" providerId="LiveId" clId="{F733F54C-5A28-43B7-A256-A5321C824EDF}" dt="2020-02-15T00:04:21.134" v="1753" actId="1076"/>
          <ac:spMkLst>
            <pc:docMk/>
            <pc:sldMk cId="1530467138" sldId="269"/>
            <ac:spMk id="28" creationId="{DBDE32B3-E05E-4915-B2FA-2CF745CB192F}"/>
          </ac:spMkLst>
        </pc:spChg>
        <pc:spChg chg="add">
          <ac:chgData name="Fabio Di Troia" userId="7de80edd88c2c9de" providerId="LiveId" clId="{F733F54C-5A28-43B7-A256-A5321C824EDF}" dt="2020-02-17T00:26:21.403" v="11544"/>
          <ac:spMkLst>
            <pc:docMk/>
            <pc:sldMk cId="1530467138" sldId="269"/>
            <ac:spMk id="31" creationId="{89326E1A-2810-4692-8DBF-75034977F540}"/>
          </ac:spMkLst>
        </pc:spChg>
        <pc:grpChg chg="del">
          <ac:chgData name="Fabio Di Troia" userId="7de80edd88c2c9de" providerId="LiveId" clId="{F733F54C-5A28-43B7-A256-A5321C824EDF}" dt="2020-02-15T00:03:54.445" v="1749" actId="165"/>
          <ac:grpSpMkLst>
            <pc:docMk/>
            <pc:sldMk cId="1530467138" sldId="269"/>
            <ac:grpSpMk id="17" creationId="{AC649113-E912-4FC9-B83C-C383A41014C6}"/>
          </ac:grpSpMkLst>
        </pc:grpChg>
        <pc:cxnChg chg="add mod">
          <ac:chgData name="Fabio Di Troia" userId="7de80edd88c2c9de" providerId="LiveId" clId="{F733F54C-5A28-43B7-A256-A5321C824EDF}" dt="2020-02-15T00:06:56.553" v="1780" actId="14100"/>
          <ac:cxnSpMkLst>
            <pc:docMk/>
            <pc:sldMk cId="1530467138" sldId="269"/>
            <ac:cxnSpMk id="6" creationId="{52044318-C44D-4FE4-BF85-1C1AE02C9C7F}"/>
          </ac:cxnSpMkLst>
        </pc:cxnChg>
        <pc:cxnChg chg="mod topLvl">
          <ac:chgData name="Fabio Di Troia" userId="7de80edd88c2c9de" providerId="LiveId" clId="{F733F54C-5A28-43B7-A256-A5321C824EDF}" dt="2020-02-15T00:03:54.445" v="1749" actId="165"/>
          <ac:cxnSpMkLst>
            <pc:docMk/>
            <pc:sldMk cId="1530467138" sldId="269"/>
            <ac:cxnSpMk id="21" creationId="{8980453C-C764-47A8-9BFB-9A399DF9A1DE}"/>
          </ac:cxnSpMkLst>
        </pc:cxnChg>
        <pc:cxnChg chg="mod topLvl">
          <ac:chgData name="Fabio Di Troia" userId="7de80edd88c2c9de" providerId="LiveId" clId="{F733F54C-5A28-43B7-A256-A5321C824EDF}" dt="2020-02-15T00:03:54.445" v="1749" actId="165"/>
          <ac:cxnSpMkLst>
            <pc:docMk/>
            <pc:sldMk cId="1530467138" sldId="269"/>
            <ac:cxnSpMk id="22" creationId="{EF52FB4E-60F4-4281-80F1-3F7FF30124FE}"/>
          </ac:cxnSpMkLst>
        </pc:cxnChg>
        <pc:cxnChg chg="mod topLvl">
          <ac:chgData name="Fabio Di Troia" userId="7de80edd88c2c9de" providerId="LiveId" clId="{F733F54C-5A28-43B7-A256-A5321C824EDF}" dt="2020-02-15T00:03:54.445" v="1749" actId="165"/>
          <ac:cxnSpMkLst>
            <pc:docMk/>
            <pc:sldMk cId="1530467138" sldId="269"/>
            <ac:cxnSpMk id="25" creationId="{B708FFCE-0125-46CE-AD64-160588ADD7DD}"/>
          </ac:cxnSpMkLst>
        </pc:cxnChg>
        <pc:cxnChg chg="mod topLvl">
          <ac:chgData name="Fabio Di Troia" userId="7de80edd88c2c9de" providerId="LiveId" clId="{F733F54C-5A28-43B7-A256-A5321C824EDF}" dt="2020-02-15T00:03:54.445" v="1749" actId="165"/>
          <ac:cxnSpMkLst>
            <pc:docMk/>
            <pc:sldMk cId="1530467138" sldId="269"/>
            <ac:cxnSpMk id="26" creationId="{F2625E9F-1FED-460A-863C-0BD27CD5AEAD}"/>
          </ac:cxnSpMkLst>
        </pc:cxnChg>
        <pc:cxnChg chg="add mod">
          <ac:chgData name="Fabio Di Troia" userId="7de80edd88c2c9de" providerId="LiveId" clId="{F733F54C-5A28-43B7-A256-A5321C824EDF}" dt="2020-02-15T00:04:21.134" v="1753" actId="1076"/>
          <ac:cxnSpMkLst>
            <pc:docMk/>
            <pc:sldMk cId="1530467138" sldId="269"/>
            <ac:cxnSpMk id="29" creationId="{8D8B988B-88BB-4E41-97CB-3E84C4A4C7DF}"/>
          </ac:cxnSpMkLst>
        </pc:cxnChg>
        <pc:cxnChg chg="add mod">
          <ac:chgData name="Fabio Di Troia" userId="7de80edd88c2c9de" providerId="LiveId" clId="{F733F54C-5A28-43B7-A256-A5321C824EDF}" dt="2020-02-15T00:04:21.134" v="1753" actId="1076"/>
          <ac:cxnSpMkLst>
            <pc:docMk/>
            <pc:sldMk cId="1530467138" sldId="269"/>
            <ac:cxnSpMk id="30" creationId="{913FA80E-14DE-43A0-BB5D-8656A4B9A4EA}"/>
          </ac:cxnSpMkLst>
        </pc:cxnChg>
      </pc:sldChg>
      <pc:sldChg chg="addSp delSp modSp add mod modTransition delAnim modAnim">
        <pc:chgData name="Fabio Di Troia" userId="7de80edd88c2c9de" providerId="LiveId" clId="{F733F54C-5A28-43B7-A256-A5321C824EDF}" dt="2020-02-18T17:49:45.730" v="11787"/>
        <pc:sldMkLst>
          <pc:docMk/>
          <pc:sldMk cId="694356614" sldId="270"/>
        </pc:sldMkLst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18" creationId="{63C85D22-2307-42AC-90BA-E8192A6ADC9A}"/>
          </ac:spMkLst>
        </pc:spChg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19" creationId="{B443864C-4060-4069-9BB4-0B589A6DDF3D}"/>
          </ac:spMkLst>
        </pc:spChg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20" creationId="{C2526647-30E9-4245-A032-5A7826E84AA6}"/>
          </ac:spMkLst>
        </pc:spChg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23" creationId="{AF2B6F5E-03B4-433B-8506-2CAABE3212B4}"/>
          </ac:spMkLst>
        </pc:spChg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24" creationId="{E4BA82B6-D0ED-4417-AC6F-8C063F361122}"/>
          </ac:spMkLst>
        </pc:spChg>
        <pc:spChg chg="del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27" creationId="{4AAF27A3-44C3-42BC-85EE-33976A3B9748}"/>
          </ac:spMkLst>
        </pc:spChg>
        <pc:spChg chg="del mod">
          <ac:chgData name="Fabio Di Troia" userId="7de80edd88c2c9de" providerId="LiveId" clId="{F733F54C-5A28-43B7-A256-A5321C824EDF}" dt="2020-02-15T00:08:08.791" v="1784" actId="478"/>
          <ac:spMkLst>
            <pc:docMk/>
            <pc:sldMk cId="694356614" sldId="270"/>
            <ac:spMk id="28" creationId="{DBDE32B3-E05E-4915-B2FA-2CF745CB192F}"/>
          </ac:spMkLst>
        </pc:spChg>
        <pc:spChg chg="add mod">
          <ac:chgData name="Fabio Di Troia" userId="7de80edd88c2c9de" providerId="LiveId" clId="{F733F54C-5A28-43B7-A256-A5321C824EDF}" dt="2020-02-15T00:09:07.203" v="1909" actId="14100"/>
          <ac:spMkLst>
            <pc:docMk/>
            <pc:sldMk cId="694356614" sldId="270"/>
            <ac:spMk id="31" creationId="{F559877A-A464-4DAB-A041-9B4933A21A57}"/>
          </ac:spMkLst>
        </pc:spChg>
        <pc:picChg chg="add mod">
          <ac:chgData name="Fabio Di Troia" userId="7de80edd88c2c9de" providerId="LiveId" clId="{F733F54C-5A28-43B7-A256-A5321C824EDF}" dt="2020-02-15T00:08:14.849" v="1788" actId="1076"/>
          <ac:picMkLst>
            <pc:docMk/>
            <pc:sldMk cId="694356614" sldId="270"/>
            <ac:picMk id="5" creationId="{E360BDBD-2E24-4468-8059-A76834BEBC8A}"/>
          </ac:picMkLst>
        </pc:picChg>
        <pc:cxnChg chg="del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6" creationId="{52044318-C44D-4FE4-BF85-1C1AE02C9C7F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21" creationId="{8980453C-C764-47A8-9BFB-9A399DF9A1DE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22" creationId="{EF52FB4E-60F4-4281-80F1-3F7FF30124FE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25" creationId="{B708FFCE-0125-46CE-AD64-160588ADD7DD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26" creationId="{F2625E9F-1FED-460A-863C-0BD27CD5AEAD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29" creationId="{8D8B988B-88BB-4E41-97CB-3E84C4A4C7DF}"/>
          </ac:cxnSpMkLst>
        </pc:cxnChg>
        <pc:cxnChg chg="del mod">
          <ac:chgData name="Fabio Di Troia" userId="7de80edd88c2c9de" providerId="LiveId" clId="{F733F54C-5A28-43B7-A256-A5321C824EDF}" dt="2020-02-15T00:08:08.791" v="1784" actId="478"/>
          <ac:cxnSpMkLst>
            <pc:docMk/>
            <pc:sldMk cId="694356614" sldId="270"/>
            <ac:cxnSpMk id="30" creationId="{913FA80E-14DE-43A0-BB5D-8656A4B9A4EA}"/>
          </ac:cxnSpMkLst>
        </pc:cxnChg>
      </pc:sldChg>
      <pc:sldChg chg="addSp delSp modSp add mod modTransition modAnim modNotesTx">
        <pc:chgData name="Fabio Di Troia" userId="7de80edd88c2c9de" providerId="LiveId" clId="{F733F54C-5A28-43B7-A256-A5321C824EDF}" dt="2020-02-18T17:49:42.975" v="11786"/>
        <pc:sldMkLst>
          <pc:docMk/>
          <pc:sldMk cId="3448833941" sldId="271"/>
        </pc:sldMkLst>
        <pc:spChg chg="mod">
          <ac:chgData name="Fabio Di Troia" userId="7de80edd88c2c9de" providerId="LiveId" clId="{F733F54C-5A28-43B7-A256-A5321C824EDF}" dt="2020-02-15T00:10:54.503" v="1958" actId="1038"/>
          <ac:spMkLst>
            <pc:docMk/>
            <pc:sldMk cId="3448833941" sldId="271"/>
            <ac:spMk id="2" creationId="{AFAC4170-752F-4D37-A54F-F7F787A2DACF}"/>
          </ac:spMkLst>
        </pc:spChg>
        <pc:spChg chg="mod">
          <ac:chgData name="Fabio Di Troia" userId="7de80edd88c2c9de" providerId="LiveId" clId="{F733F54C-5A28-43B7-A256-A5321C824EDF}" dt="2020-02-15T00:11:31.488" v="2073" actId="20577"/>
          <ac:spMkLst>
            <pc:docMk/>
            <pc:sldMk cId="3448833941" sldId="271"/>
            <ac:spMk id="31" creationId="{F559877A-A464-4DAB-A041-9B4933A21A57}"/>
          </ac:spMkLst>
        </pc:spChg>
        <pc:picChg chg="del">
          <ac:chgData name="Fabio Di Troia" userId="7de80edd88c2c9de" providerId="LiveId" clId="{F733F54C-5A28-43B7-A256-A5321C824EDF}" dt="2020-02-15T00:11:00.724" v="1960" actId="478"/>
          <ac:picMkLst>
            <pc:docMk/>
            <pc:sldMk cId="3448833941" sldId="271"/>
            <ac:picMk id="5" creationId="{E360BDBD-2E24-4468-8059-A76834BEBC8A}"/>
          </ac:picMkLst>
        </pc:picChg>
        <pc:picChg chg="add mod">
          <ac:chgData name="Fabio Di Troia" userId="7de80edd88c2c9de" providerId="LiveId" clId="{F733F54C-5A28-43B7-A256-A5321C824EDF}" dt="2020-02-15T00:11:02.986" v="1962" actId="1076"/>
          <ac:picMkLst>
            <pc:docMk/>
            <pc:sldMk cId="3448833941" sldId="271"/>
            <ac:picMk id="6" creationId="{42341D34-31C3-4CA9-BA37-B9FD9D964954}"/>
          </ac:picMkLst>
        </pc:picChg>
      </pc:sldChg>
      <pc:sldChg chg="addSp delSp modSp add mod">
        <pc:chgData name="Fabio Di Troia" userId="7de80edd88c2c9de" providerId="LiveId" clId="{F733F54C-5A28-43B7-A256-A5321C824EDF}" dt="2020-02-15T02:53:35.087" v="3077" actId="6549"/>
        <pc:sldMkLst>
          <pc:docMk/>
          <pc:sldMk cId="4020893087" sldId="272"/>
        </pc:sldMkLst>
        <pc:spChg chg="mod">
          <ac:chgData name="Fabio Di Troia" userId="7de80edd88c2c9de" providerId="LiveId" clId="{F733F54C-5A28-43B7-A256-A5321C824EDF}" dt="2020-02-15T02:34:13.694" v="2230" actId="20577"/>
          <ac:spMkLst>
            <pc:docMk/>
            <pc:sldMk cId="4020893087" sldId="272"/>
            <ac:spMk id="2" creationId="{64B7511E-301E-47BD-87AC-9CEBE59725DC}"/>
          </ac:spMkLst>
        </pc:spChg>
        <pc:spChg chg="mod">
          <ac:chgData name="Fabio Di Troia" userId="7de80edd88c2c9de" providerId="LiveId" clId="{F733F54C-5A28-43B7-A256-A5321C824EDF}" dt="2020-02-15T02:53:35.087" v="3077" actId="6549"/>
          <ac:spMkLst>
            <pc:docMk/>
            <pc:sldMk cId="4020893087" sldId="272"/>
            <ac:spMk id="3" creationId="{4982855F-BA39-42AF-BB19-18A2F4CF6BA9}"/>
          </ac:spMkLst>
        </pc:spChg>
        <pc:picChg chg="add del">
          <ac:chgData name="Fabio Di Troia" userId="7de80edd88c2c9de" providerId="LiveId" clId="{F733F54C-5A28-43B7-A256-A5321C824EDF}" dt="2020-02-15T02:37:14.692" v="2349" actId="478"/>
          <ac:picMkLst>
            <pc:docMk/>
            <pc:sldMk cId="4020893087" sldId="272"/>
            <ac:picMk id="4" creationId="{9DC96A2D-8421-465B-B681-5823DA1A4C88}"/>
          </ac:picMkLst>
        </pc:picChg>
      </pc:sldChg>
      <pc:sldChg chg="addSp delSp modSp add mod modTransition modNotesTx">
        <pc:chgData name="Fabio Di Troia" userId="7de80edd88c2c9de" providerId="LiveId" clId="{F733F54C-5A28-43B7-A256-A5321C824EDF}" dt="2020-02-15T02:53:39.998" v="3078"/>
        <pc:sldMkLst>
          <pc:docMk/>
          <pc:sldMk cId="1917206911" sldId="273"/>
        </pc:sldMkLst>
        <pc:spChg chg="del">
          <ac:chgData name="Fabio Di Troia" userId="7de80edd88c2c9de" providerId="LiveId" clId="{F733F54C-5A28-43B7-A256-A5321C824EDF}" dt="2020-02-15T02:37:26.730" v="2354" actId="478"/>
          <ac:spMkLst>
            <pc:docMk/>
            <pc:sldMk cId="1917206911" sldId="273"/>
            <ac:spMk id="2" creationId="{52F4D26F-5526-4492-8A3E-F83180559866}"/>
          </ac:spMkLst>
        </pc:spChg>
        <pc:spChg chg="mod">
          <ac:chgData name="Fabio Di Troia" userId="7de80edd88c2c9de" providerId="LiveId" clId="{F733F54C-5A28-43B7-A256-A5321C824EDF}" dt="2020-02-15T02:45:11.145" v="2779" actId="207"/>
          <ac:spMkLst>
            <pc:docMk/>
            <pc:sldMk cId="1917206911" sldId="273"/>
            <ac:spMk id="3" creationId="{A9564234-43F2-4720-B437-7269DC8346E6}"/>
          </ac:spMkLst>
        </pc:spChg>
        <pc:picChg chg="add mod">
          <ac:chgData name="Fabio Di Troia" userId="7de80edd88c2c9de" providerId="LiveId" clId="{F733F54C-5A28-43B7-A256-A5321C824EDF}" dt="2020-02-15T02:37:31.868" v="2355" actId="1076"/>
          <ac:picMkLst>
            <pc:docMk/>
            <pc:sldMk cId="1917206911" sldId="273"/>
            <ac:picMk id="4" creationId="{FC5DB2CF-0637-4660-B842-98D6B9537605}"/>
          </ac:picMkLst>
        </pc:picChg>
      </pc:sldChg>
      <pc:sldChg chg="addSp modSp add mod modTransition">
        <pc:chgData name="Fabio Di Troia" userId="7de80edd88c2c9de" providerId="LiveId" clId="{F733F54C-5A28-43B7-A256-A5321C824EDF}" dt="2020-02-15T02:57:14.424" v="3117" actId="1076"/>
        <pc:sldMkLst>
          <pc:docMk/>
          <pc:sldMk cId="2600644098" sldId="274"/>
        </pc:sldMkLst>
        <pc:spChg chg="add mod">
          <ac:chgData name="Fabio Di Troia" userId="7de80edd88c2c9de" providerId="LiveId" clId="{F733F54C-5A28-43B7-A256-A5321C824EDF}" dt="2020-02-15T02:57:14.424" v="3117" actId="1076"/>
          <ac:spMkLst>
            <pc:docMk/>
            <pc:sldMk cId="2600644098" sldId="274"/>
            <ac:spMk id="2" creationId="{DAAC7A61-7E5A-43A0-A1D1-687B13C4FB2A}"/>
          </ac:spMkLst>
        </pc:spChg>
        <pc:spChg chg="mod">
          <ac:chgData name="Fabio Di Troia" userId="7de80edd88c2c9de" providerId="LiveId" clId="{F733F54C-5A28-43B7-A256-A5321C824EDF}" dt="2020-02-15T02:57:00.984" v="3113" actId="27636"/>
          <ac:spMkLst>
            <pc:docMk/>
            <pc:sldMk cId="2600644098" sldId="274"/>
            <ac:spMk id="3" creationId="{A9564234-43F2-4720-B437-7269DC8346E6}"/>
          </ac:spMkLst>
        </pc:spChg>
      </pc:sldChg>
      <pc:sldChg chg="addSp modSp add mod modTransition modAnim">
        <pc:chgData name="Fabio Di Troia" userId="7de80edd88c2c9de" providerId="LiveId" clId="{F733F54C-5A28-43B7-A256-A5321C824EDF}" dt="2020-02-18T17:53:32.169" v="11788"/>
        <pc:sldMkLst>
          <pc:docMk/>
          <pc:sldMk cId="201863861" sldId="275"/>
        </pc:sldMkLst>
        <pc:spChg chg="mod">
          <ac:chgData name="Fabio Di Troia" userId="7de80edd88c2c9de" providerId="LiveId" clId="{F733F54C-5A28-43B7-A256-A5321C824EDF}" dt="2020-02-15T02:57:44.522" v="3205" actId="20577"/>
          <ac:spMkLst>
            <pc:docMk/>
            <pc:sldMk cId="201863861" sldId="275"/>
            <ac:spMk id="3" creationId="{A9564234-43F2-4720-B437-7269DC8346E6}"/>
          </ac:spMkLst>
        </pc:spChg>
        <pc:spChg chg="add mod">
          <ac:chgData name="Fabio Di Troia" userId="7de80edd88c2c9de" providerId="LiveId" clId="{F733F54C-5A28-43B7-A256-A5321C824EDF}" dt="2020-02-15T02:57:31.042" v="3199" actId="1036"/>
          <ac:spMkLst>
            <pc:docMk/>
            <pc:sldMk cId="201863861" sldId="275"/>
            <ac:spMk id="5" creationId="{0F8BAEA7-FE20-49C1-BD2C-FABDF78663C7}"/>
          </ac:spMkLst>
        </pc:spChg>
      </pc:sldChg>
      <pc:sldChg chg="addSp delSp modSp add mod modTransition modAnim">
        <pc:chgData name="Fabio Di Troia" userId="7de80edd88c2c9de" providerId="LiveId" clId="{F733F54C-5A28-43B7-A256-A5321C824EDF}" dt="2020-02-18T17:54:26.133" v="11791" actId="207"/>
        <pc:sldMkLst>
          <pc:docMk/>
          <pc:sldMk cId="1736854348" sldId="276"/>
        </pc:sldMkLst>
        <pc:spChg chg="mod">
          <ac:chgData name="Fabio Di Troia" userId="7de80edd88c2c9de" providerId="LiveId" clId="{F733F54C-5A28-43B7-A256-A5321C824EDF}" dt="2020-02-18T17:54:26.133" v="11791" actId="207"/>
          <ac:spMkLst>
            <pc:docMk/>
            <pc:sldMk cId="1736854348" sldId="276"/>
            <ac:spMk id="3" creationId="{A9564234-43F2-4720-B437-7269DC8346E6}"/>
          </ac:spMkLst>
        </pc:spChg>
        <pc:spChg chg="add del">
          <ac:chgData name="Fabio Di Troia" userId="7de80edd88c2c9de" providerId="LiveId" clId="{F733F54C-5A28-43B7-A256-A5321C824EDF}" dt="2020-02-15T02:57:36.799" v="3201"/>
          <ac:spMkLst>
            <pc:docMk/>
            <pc:sldMk cId="1736854348" sldId="276"/>
            <ac:spMk id="6" creationId="{5BD6B591-8CA9-42F0-AB7E-629E5B94E860}"/>
          </ac:spMkLst>
        </pc:spChg>
        <pc:spChg chg="add">
          <ac:chgData name="Fabio Di Troia" userId="7de80edd88c2c9de" providerId="LiveId" clId="{F733F54C-5A28-43B7-A256-A5321C824EDF}" dt="2020-02-15T02:57:40.078" v="3204"/>
          <ac:spMkLst>
            <pc:docMk/>
            <pc:sldMk cId="1736854348" sldId="276"/>
            <ac:spMk id="7" creationId="{7C627509-9826-4893-9287-27235CB58D15}"/>
          </ac:spMkLst>
        </pc:spChg>
        <pc:picChg chg="add del mod">
          <ac:chgData name="Fabio Di Troia" userId="7de80edd88c2c9de" providerId="LiveId" clId="{F733F54C-5A28-43B7-A256-A5321C824EDF}" dt="2020-02-15T02:49:22.191" v="2883" actId="478"/>
          <ac:picMkLst>
            <pc:docMk/>
            <pc:sldMk cId="1736854348" sldId="276"/>
            <ac:picMk id="2" creationId="{28CA86D5-4747-49DD-B75A-A42E627842B3}"/>
          </ac:picMkLst>
        </pc:picChg>
        <pc:picChg chg="del">
          <ac:chgData name="Fabio Di Troia" userId="7de80edd88c2c9de" providerId="LiveId" clId="{F733F54C-5A28-43B7-A256-A5321C824EDF}" dt="2020-02-15T02:47:45.323" v="2879" actId="478"/>
          <ac:picMkLst>
            <pc:docMk/>
            <pc:sldMk cId="1736854348" sldId="276"/>
            <ac:picMk id="4" creationId="{FC5DB2CF-0637-4660-B842-98D6B9537605}"/>
          </ac:picMkLst>
        </pc:picChg>
        <pc:picChg chg="add mod">
          <ac:chgData name="Fabio Di Troia" userId="7de80edd88c2c9de" providerId="LiveId" clId="{F733F54C-5A28-43B7-A256-A5321C824EDF}" dt="2020-02-15T02:49:28.197" v="2885" actId="1076"/>
          <ac:picMkLst>
            <pc:docMk/>
            <pc:sldMk cId="1736854348" sldId="276"/>
            <ac:picMk id="5" creationId="{87C6E62D-C3E6-4117-8C56-D5207B789343}"/>
          </ac:picMkLst>
        </pc:picChg>
      </pc:sldChg>
      <pc:sldChg chg="addSp delSp modSp add mod modTransition">
        <pc:chgData name="Fabio Di Troia" userId="7de80edd88c2c9de" providerId="LiveId" clId="{F733F54C-5A28-43B7-A256-A5321C824EDF}" dt="2020-02-18T18:02:14.966" v="11818"/>
        <pc:sldMkLst>
          <pc:docMk/>
          <pc:sldMk cId="2209479914" sldId="277"/>
        </pc:sldMkLst>
        <pc:spChg chg="mod">
          <ac:chgData name="Fabio Di Troia" userId="7de80edd88c2c9de" providerId="LiveId" clId="{F733F54C-5A28-43B7-A256-A5321C824EDF}" dt="2020-02-15T05:22:15.591" v="3232" actId="20577"/>
          <ac:spMkLst>
            <pc:docMk/>
            <pc:sldMk cId="2209479914" sldId="277"/>
            <ac:spMk id="2" creationId="{82ABC127-AC78-4140-8567-8CE1AB3B152C}"/>
          </ac:spMkLst>
        </pc:spChg>
        <pc:spChg chg="mod">
          <ac:chgData name="Fabio Di Troia" userId="7de80edd88c2c9de" providerId="LiveId" clId="{F733F54C-5A28-43B7-A256-A5321C824EDF}" dt="2020-02-18T17:55:08.641" v="11795" actId="113"/>
          <ac:spMkLst>
            <pc:docMk/>
            <pc:sldMk cId="2209479914" sldId="277"/>
            <ac:spMk id="3" creationId="{8232C67C-1357-4613-BDE9-2A1D924564FF}"/>
          </ac:spMkLst>
        </pc:spChg>
        <pc:picChg chg="add del">
          <ac:chgData name="Fabio Di Troia" userId="7de80edd88c2c9de" providerId="LiveId" clId="{F733F54C-5A28-43B7-A256-A5321C824EDF}" dt="2020-02-15T05:24:50.853" v="3337" actId="478"/>
          <ac:picMkLst>
            <pc:docMk/>
            <pc:sldMk cId="2209479914" sldId="277"/>
            <ac:picMk id="4" creationId="{2DDF7575-0191-4E6D-9EAC-DAC6ADAAC958}"/>
          </ac:picMkLst>
        </pc:picChg>
      </pc:sldChg>
      <pc:sldChg chg="addSp add modTransition modNotesTx">
        <pc:chgData name="Fabio Di Troia" userId="7de80edd88c2c9de" providerId="LiveId" clId="{F733F54C-5A28-43B7-A256-A5321C824EDF}" dt="2020-02-18T18:02:13.035" v="11817"/>
        <pc:sldMkLst>
          <pc:docMk/>
          <pc:sldMk cId="2004572842" sldId="278"/>
        </pc:sldMkLst>
        <pc:picChg chg="add">
          <ac:chgData name="Fabio Di Troia" userId="7de80edd88c2c9de" providerId="LiveId" clId="{F733F54C-5A28-43B7-A256-A5321C824EDF}" dt="2020-02-15T05:24:56.013" v="3339"/>
          <ac:picMkLst>
            <pc:docMk/>
            <pc:sldMk cId="2004572842" sldId="278"/>
            <ac:picMk id="2" creationId="{6EE231D0-FFB8-4676-B247-A17FC37F0E92}"/>
          </ac:picMkLst>
        </pc:picChg>
      </pc:sldChg>
      <pc:sldChg chg="addSp delSp modSp add mod modTransition">
        <pc:chgData name="Fabio Di Troia" userId="7de80edd88c2c9de" providerId="LiveId" clId="{F733F54C-5A28-43B7-A256-A5321C824EDF}" dt="2020-02-18T18:02:09.917" v="11816"/>
        <pc:sldMkLst>
          <pc:docMk/>
          <pc:sldMk cId="4219603305" sldId="279"/>
        </pc:sldMkLst>
        <pc:spChg chg="add mod">
          <ac:chgData name="Fabio Di Troia" userId="7de80edd88c2c9de" providerId="LiveId" clId="{F733F54C-5A28-43B7-A256-A5321C824EDF}" dt="2020-02-18T18:02:05.070" v="11815" actId="1076"/>
          <ac:spMkLst>
            <pc:docMk/>
            <pc:sldMk cId="4219603305" sldId="279"/>
            <ac:spMk id="5" creationId="{A0A9CBB7-2A97-45DF-B138-F3BA7BC1983F}"/>
          </ac:spMkLst>
        </pc:spChg>
        <pc:picChg chg="add del mod">
          <ac:chgData name="Fabio Di Troia" userId="7de80edd88c2c9de" providerId="LiveId" clId="{F733F54C-5A28-43B7-A256-A5321C824EDF}" dt="2020-02-15T05:29:40.461" v="3640" actId="478"/>
          <ac:picMkLst>
            <pc:docMk/>
            <pc:sldMk cId="4219603305" sldId="279"/>
            <ac:picMk id="3" creationId="{DC57FD1D-B3A4-4AB9-A820-A7878F2BF6C0}"/>
          </ac:picMkLst>
        </pc:picChg>
        <pc:picChg chg="add del mod">
          <ac:chgData name="Fabio Di Troia" userId="7de80edd88c2c9de" providerId="LiveId" clId="{F733F54C-5A28-43B7-A256-A5321C824EDF}" dt="2020-02-15T05:31:02.140" v="3657" actId="478"/>
          <ac:picMkLst>
            <pc:docMk/>
            <pc:sldMk cId="4219603305" sldId="279"/>
            <ac:picMk id="4" creationId="{164019AB-71D7-4C88-B7AC-F86352343895}"/>
          </ac:picMkLst>
        </pc:picChg>
      </pc:sldChg>
      <pc:sldChg chg="modSp add mod modTransition">
        <pc:chgData name="Fabio Di Troia" userId="7de80edd88c2c9de" providerId="LiveId" clId="{F733F54C-5A28-43B7-A256-A5321C824EDF}" dt="2020-02-18T18:07:46.163" v="11822" actId="113"/>
        <pc:sldMkLst>
          <pc:docMk/>
          <pc:sldMk cId="3347565641" sldId="280"/>
        </pc:sldMkLst>
        <pc:spChg chg="mod">
          <ac:chgData name="Fabio Di Troia" userId="7de80edd88c2c9de" providerId="LiveId" clId="{F733F54C-5A28-43B7-A256-A5321C824EDF}" dt="2020-02-15T16:45:20.181" v="4214" actId="20577"/>
          <ac:spMkLst>
            <pc:docMk/>
            <pc:sldMk cId="3347565641" sldId="280"/>
            <ac:spMk id="2" creationId="{6AC65193-066C-44A5-A0D5-0A744D8A14EC}"/>
          </ac:spMkLst>
        </pc:spChg>
        <pc:spChg chg="mod">
          <ac:chgData name="Fabio Di Troia" userId="7de80edd88c2c9de" providerId="LiveId" clId="{F733F54C-5A28-43B7-A256-A5321C824EDF}" dt="2020-02-18T18:07:46.163" v="11822" actId="113"/>
          <ac:spMkLst>
            <pc:docMk/>
            <pc:sldMk cId="3347565641" sldId="280"/>
            <ac:spMk id="3" creationId="{ED963357-DC96-47EB-B2F2-E8334A6A91EB}"/>
          </ac:spMkLst>
        </pc:spChg>
      </pc:sldChg>
      <pc:sldChg chg="modSp add mod modTransition modAnim">
        <pc:chgData name="Fabio Di Troia" userId="7de80edd88c2c9de" providerId="LiveId" clId="{F733F54C-5A28-43B7-A256-A5321C824EDF}" dt="2020-02-18T18:08:37.281" v="11828"/>
        <pc:sldMkLst>
          <pc:docMk/>
          <pc:sldMk cId="3872300100" sldId="281"/>
        </pc:sldMkLst>
        <pc:spChg chg="mod">
          <ac:chgData name="Fabio Di Troia" userId="7de80edd88c2c9de" providerId="LiveId" clId="{F733F54C-5A28-43B7-A256-A5321C824EDF}" dt="2020-02-18T18:08:13.930" v="11826" actId="113"/>
          <ac:spMkLst>
            <pc:docMk/>
            <pc:sldMk cId="3872300100" sldId="281"/>
            <ac:spMk id="3" creationId="{ED963357-DC96-47EB-B2F2-E8334A6A91EB}"/>
          </ac:spMkLst>
        </pc:spChg>
      </pc:sldChg>
      <pc:sldChg chg="addSp modSp add mod modTransition modAnim modNotesTx">
        <pc:chgData name="Fabio Di Troia" userId="7de80edd88c2c9de" providerId="LiveId" clId="{F733F54C-5A28-43B7-A256-A5321C824EDF}" dt="2020-02-24T23:44:12.954" v="27811"/>
        <pc:sldMkLst>
          <pc:docMk/>
          <pc:sldMk cId="1773995578" sldId="282"/>
        </pc:sldMkLst>
        <pc:spChg chg="add mod">
          <ac:chgData name="Fabio Di Troia" userId="7de80edd88c2c9de" providerId="LiveId" clId="{F733F54C-5A28-43B7-A256-A5321C824EDF}" dt="2020-02-15T16:58:55.756" v="4519" actId="13822"/>
          <ac:spMkLst>
            <pc:docMk/>
            <pc:sldMk cId="1773995578" sldId="282"/>
            <ac:spMk id="3" creationId="{8047F715-CAC1-457B-97B4-B40DA0160C18}"/>
          </ac:spMkLst>
        </pc:spChg>
        <pc:picChg chg="add">
          <ac:chgData name="Fabio Di Troia" userId="7de80edd88c2c9de" providerId="LiveId" clId="{F733F54C-5A28-43B7-A256-A5321C824EDF}" dt="2020-02-15T16:54:54.672" v="4381"/>
          <ac:picMkLst>
            <pc:docMk/>
            <pc:sldMk cId="1773995578" sldId="282"/>
            <ac:picMk id="2" creationId="{14A4F8CD-8E4D-44F5-BBA0-904B5D7E3D9A}"/>
          </ac:picMkLst>
        </pc:picChg>
        <pc:cxnChg chg="add mod">
          <ac:chgData name="Fabio Di Troia" userId="7de80edd88c2c9de" providerId="LiveId" clId="{F733F54C-5A28-43B7-A256-A5321C824EDF}" dt="2020-02-15T16:58:54.105" v="4518" actId="13822"/>
          <ac:cxnSpMkLst>
            <pc:docMk/>
            <pc:sldMk cId="1773995578" sldId="282"/>
            <ac:cxnSpMk id="5" creationId="{E8CF7666-6AA7-4DA4-8E4F-4F73D8253F82}"/>
          </ac:cxnSpMkLst>
        </pc:cxnChg>
      </pc:sldChg>
      <pc:sldChg chg="addSp modSp add mod modTransition">
        <pc:chgData name="Fabio Di Troia" userId="7de80edd88c2c9de" providerId="LiveId" clId="{F733F54C-5A28-43B7-A256-A5321C824EDF}" dt="2020-02-18T18:10:09.878" v="11830"/>
        <pc:sldMkLst>
          <pc:docMk/>
          <pc:sldMk cId="577529403" sldId="283"/>
        </pc:sldMkLst>
        <pc:spChg chg="mod">
          <ac:chgData name="Fabio Di Troia" userId="7de80edd88c2c9de" providerId="LiveId" clId="{F733F54C-5A28-43B7-A256-A5321C824EDF}" dt="2020-02-15T17:35:34.003" v="4537" actId="20577"/>
          <ac:spMkLst>
            <pc:docMk/>
            <pc:sldMk cId="577529403" sldId="283"/>
            <ac:spMk id="2" creationId="{10C5DFF9-913F-4C2D-B068-119C9C3B2D06}"/>
          </ac:spMkLst>
        </pc:spChg>
        <pc:spChg chg="mod">
          <ac:chgData name="Fabio Di Troia" userId="7de80edd88c2c9de" providerId="LiveId" clId="{F733F54C-5A28-43B7-A256-A5321C824EDF}" dt="2020-02-15T17:39:15.379" v="4574" actId="113"/>
          <ac:spMkLst>
            <pc:docMk/>
            <pc:sldMk cId="577529403" sldId="283"/>
            <ac:spMk id="3" creationId="{4241B45C-9B74-4A2C-954D-8023FE8D0550}"/>
          </ac:spMkLst>
        </pc:spChg>
        <pc:spChg chg="add mod">
          <ac:chgData name="Fabio Di Troia" userId="7de80edd88c2c9de" providerId="LiveId" clId="{F733F54C-5A28-43B7-A256-A5321C824EDF}" dt="2020-02-15T17:37:27.909" v="4573" actId="1076"/>
          <ac:spMkLst>
            <pc:docMk/>
            <pc:sldMk cId="577529403" sldId="283"/>
            <ac:spMk id="4" creationId="{B11AFBB2-ADD9-4BEF-9869-34362E6A14FC}"/>
          </ac:spMkLst>
        </pc:spChg>
      </pc:sldChg>
      <pc:sldChg chg="delSp modSp add mod modTransition addAnim delAnim modAnim">
        <pc:chgData name="Fabio Di Troia" userId="7de80edd88c2c9de" providerId="LiveId" clId="{F733F54C-5A28-43B7-A256-A5321C824EDF}" dt="2020-02-18T18:10:39.651" v="11831"/>
        <pc:sldMkLst>
          <pc:docMk/>
          <pc:sldMk cId="2285010426" sldId="284"/>
        </pc:sldMkLst>
        <pc:spChg chg="mod">
          <ac:chgData name="Fabio Di Troia" userId="7de80edd88c2c9de" providerId="LiveId" clId="{F733F54C-5A28-43B7-A256-A5321C824EDF}" dt="2020-02-15T17:49:22.121" v="4856" actId="21"/>
          <ac:spMkLst>
            <pc:docMk/>
            <pc:sldMk cId="2285010426" sldId="284"/>
            <ac:spMk id="3" creationId="{4241B45C-9B74-4A2C-954D-8023FE8D0550}"/>
          </ac:spMkLst>
        </pc:spChg>
        <pc:spChg chg="del">
          <ac:chgData name="Fabio Di Troia" userId="7de80edd88c2c9de" providerId="LiveId" clId="{F733F54C-5A28-43B7-A256-A5321C824EDF}" dt="2020-02-15T17:39:22.263" v="4576" actId="478"/>
          <ac:spMkLst>
            <pc:docMk/>
            <pc:sldMk cId="2285010426" sldId="284"/>
            <ac:spMk id="4" creationId="{B11AFBB2-ADD9-4BEF-9869-34362E6A14FC}"/>
          </ac:spMkLst>
        </pc:spChg>
      </pc:sldChg>
      <pc:sldChg chg="modSp add mod modAnim">
        <pc:chgData name="Fabio Di Troia" userId="7de80edd88c2c9de" providerId="LiveId" clId="{F733F54C-5A28-43B7-A256-A5321C824EDF}" dt="2020-02-15T17:53:04.968" v="5053" actId="113"/>
        <pc:sldMkLst>
          <pc:docMk/>
          <pc:sldMk cId="3174547803" sldId="285"/>
        </pc:sldMkLst>
        <pc:spChg chg="mod">
          <ac:chgData name="Fabio Di Troia" userId="7de80edd88c2c9de" providerId="LiveId" clId="{F733F54C-5A28-43B7-A256-A5321C824EDF}" dt="2020-02-15T17:53:04.968" v="5053" actId="113"/>
          <ac:spMkLst>
            <pc:docMk/>
            <pc:sldMk cId="3174547803" sldId="285"/>
            <ac:spMk id="3" creationId="{4241B45C-9B74-4A2C-954D-8023FE8D0550}"/>
          </ac:spMkLst>
        </pc:spChg>
      </pc:sldChg>
      <pc:sldChg chg="addSp modSp add mod">
        <pc:chgData name="Fabio Di Troia" userId="7de80edd88c2c9de" providerId="LiveId" clId="{F733F54C-5A28-43B7-A256-A5321C824EDF}" dt="2020-02-24T23:44:33.627" v="27841" actId="1035"/>
        <pc:sldMkLst>
          <pc:docMk/>
          <pc:sldMk cId="1086904444" sldId="286"/>
        </pc:sldMkLst>
        <pc:spChg chg="mod">
          <ac:chgData name="Fabio Di Troia" userId="7de80edd88c2c9de" providerId="LiveId" clId="{F733F54C-5A28-43B7-A256-A5321C824EDF}" dt="2020-02-15T17:54:23.026" v="5068" actId="20577"/>
          <ac:spMkLst>
            <pc:docMk/>
            <pc:sldMk cId="1086904444" sldId="286"/>
            <ac:spMk id="3" creationId="{4241B45C-9B74-4A2C-954D-8023FE8D0550}"/>
          </ac:spMkLst>
        </pc:spChg>
        <pc:picChg chg="add mod">
          <ac:chgData name="Fabio Di Troia" userId="7de80edd88c2c9de" providerId="LiveId" clId="{F733F54C-5A28-43B7-A256-A5321C824EDF}" dt="2020-02-24T23:44:33.627" v="27841" actId="1035"/>
          <ac:picMkLst>
            <pc:docMk/>
            <pc:sldMk cId="1086904444" sldId="286"/>
            <ac:picMk id="4" creationId="{2B35618B-FEDD-4D14-963E-88316246B767}"/>
          </ac:picMkLst>
        </pc:picChg>
      </pc:sldChg>
      <pc:sldChg chg="addSp delSp modSp add mod">
        <pc:chgData name="Fabio Di Troia" userId="7de80edd88c2c9de" providerId="LiveId" clId="{F733F54C-5A28-43B7-A256-A5321C824EDF}" dt="2020-02-15T17:58:29.115" v="5142" actId="1076"/>
        <pc:sldMkLst>
          <pc:docMk/>
          <pc:sldMk cId="2109011776" sldId="287"/>
        </pc:sldMkLst>
        <pc:spChg chg="del">
          <ac:chgData name="Fabio Di Troia" userId="7de80edd88c2c9de" providerId="LiveId" clId="{F733F54C-5A28-43B7-A256-A5321C824EDF}" dt="2020-02-15T17:53:44.875" v="5062" actId="478"/>
          <ac:spMkLst>
            <pc:docMk/>
            <pc:sldMk cId="2109011776" sldId="287"/>
            <ac:spMk id="2" creationId="{10C5DFF9-913F-4C2D-B068-119C9C3B2D06}"/>
          </ac:spMkLst>
        </pc:spChg>
        <pc:spChg chg="mod">
          <ac:chgData name="Fabio Di Troia" userId="7de80edd88c2c9de" providerId="LiveId" clId="{F733F54C-5A28-43B7-A256-A5321C824EDF}" dt="2020-02-15T17:54:15.512" v="5067" actId="6549"/>
          <ac:spMkLst>
            <pc:docMk/>
            <pc:sldMk cId="2109011776" sldId="287"/>
            <ac:spMk id="3" creationId="{4241B45C-9B74-4A2C-954D-8023FE8D0550}"/>
          </ac:spMkLst>
        </pc:spChg>
        <pc:spChg chg="add del mod">
          <ac:chgData name="Fabio Di Troia" userId="7de80edd88c2c9de" providerId="LiveId" clId="{F733F54C-5A28-43B7-A256-A5321C824EDF}" dt="2020-02-15T17:53:45.901" v="5063" actId="478"/>
          <ac:spMkLst>
            <pc:docMk/>
            <pc:sldMk cId="2109011776" sldId="287"/>
            <ac:spMk id="6" creationId="{45E97942-4FF7-46F7-A890-1F4D5DF8D4BD}"/>
          </ac:spMkLst>
        </pc:spChg>
        <pc:spChg chg="add mod">
          <ac:chgData name="Fabio Di Troia" userId="7de80edd88c2c9de" providerId="LiveId" clId="{F733F54C-5A28-43B7-A256-A5321C824EDF}" dt="2020-02-15T17:58:29.115" v="5142" actId="1076"/>
          <ac:spMkLst>
            <pc:docMk/>
            <pc:sldMk cId="2109011776" sldId="287"/>
            <ac:spMk id="7" creationId="{B6EC5015-4D64-49AB-8DA7-34A6B36A5249}"/>
          </ac:spMkLst>
        </pc:spChg>
        <pc:picChg chg="add mod">
          <ac:chgData name="Fabio Di Troia" userId="7de80edd88c2c9de" providerId="LiveId" clId="{F733F54C-5A28-43B7-A256-A5321C824EDF}" dt="2020-02-15T17:53:50.650" v="5065" actId="1076"/>
          <ac:picMkLst>
            <pc:docMk/>
            <pc:sldMk cId="2109011776" sldId="287"/>
            <ac:picMk id="4" creationId="{DE772913-FD49-419D-B87F-12B90766275C}"/>
          </ac:picMkLst>
        </pc:picChg>
      </pc:sldChg>
      <pc:sldChg chg="addSp delSp modSp add mod modAnim">
        <pc:chgData name="Fabio Di Troia" userId="7de80edd88c2c9de" providerId="LiveId" clId="{F733F54C-5A28-43B7-A256-A5321C824EDF}" dt="2020-02-15T18:03:28.707" v="5455" actId="1037"/>
        <pc:sldMkLst>
          <pc:docMk/>
          <pc:sldMk cId="3390772624" sldId="288"/>
        </pc:sldMkLst>
        <pc:spChg chg="del">
          <ac:chgData name="Fabio Di Troia" userId="7de80edd88c2c9de" providerId="LiveId" clId="{F733F54C-5A28-43B7-A256-A5321C824EDF}" dt="2020-02-15T17:59:54.764" v="5148" actId="478"/>
          <ac:spMkLst>
            <pc:docMk/>
            <pc:sldMk cId="3390772624" sldId="288"/>
            <ac:spMk id="2" creationId="{10C5DFF9-913F-4C2D-B068-119C9C3B2D06}"/>
          </ac:spMkLst>
        </pc:spChg>
        <pc:spChg chg="del mod">
          <ac:chgData name="Fabio Di Troia" userId="7de80edd88c2c9de" providerId="LiveId" clId="{F733F54C-5A28-43B7-A256-A5321C824EDF}" dt="2020-02-15T17:59:50.127" v="5146"/>
          <ac:spMkLst>
            <pc:docMk/>
            <pc:sldMk cId="3390772624" sldId="288"/>
            <ac:spMk id="3" creationId="{4241B45C-9B74-4A2C-954D-8023FE8D0550}"/>
          </ac:spMkLst>
        </pc:spChg>
        <pc:spChg chg="add del mod">
          <ac:chgData name="Fabio Di Troia" userId="7de80edd88c2c9de" providerId="LiveId" clId="{F733F54C-5A28-43B7-A256-A5321C824EDF}" dt="2020-02-15T17:59:56.631" v="5149" actId="478"/>
          <ac:spMkLst>
            <pc:docMk/>
            <pc:sldMk cId="3390772624" sldId="288"/>
            <ac:spMk id="7" creationId="{2D73C50D-69BD-45EF-9559-F3A8CCF27071}"/>
          </ac:spMkLst>
        </pc:spChg>
        <pc:spChg chg="add del mod">
          <ac:chgData name="Fabio Di Troia" userId="7de80edd88c2c9de" providerId="LiveId" clId="{F733F54C-5A28-43B7-A256-A5321C824EDF}" dt="2020-02-15T18:00:06.772" v="5157" actId="478"/>
          <ac:spMkLst>
            <pc:docMk/>
            <pc:sldMk cId="3390772624" sldId="288"/>
            <ac:spMk id="8" creationId="{0EA77D92-1E0F-44DF-AF16-10E1A7DCA21D}"/>
          </ac:spMkLst>
        </pc:spChg>
        <pc:spChg chg="add mod">
          <ac:chgData name="Fabio Di Troia" userId="7de80edd88c2c9de" providerId="LiveId" clId="{F733F54C-5A28-43B7-A256-A5321C824EDF}" dt="2020-02-15T18:02:18.157" v="5433" actId="14100"/>
          <ac:spMkLst>
            <pc:docMk/>
            <pc:sldMk cId="3390772624" sldId="288"/>
            <ac:spMk id="10" creationId="{1A7A7CCD-41B6-4BC8-A61F-9FACC1B26F64}"/>
          </ac:spMkLst>
        </pc:spChg>
        <pc:picChg chg="del">
          <ac:chgData name="Fabio Di Troia" userId="7de80edd88c2c9de" providerId="LiveId" clId="{F733F54C-5A28-43B7-A256-A5321C824EDF}" dt="2020-02-15T17:59:48.083" v="5144" actId="478"/>
          <ac:picMkLst>
            <pc:docMk/>
            <pc:sldMk cId="3390772624" sldId="288"/>
            <ac:picMk id="4" creationId="{2B35618B-FEDD-4D14-963E-88316246B767}"/>
          </ac:picMkLst>
        </pc:picChg>
        <pc:picChg chg="add del mod">
          <ac:chgData name="Fabio Di Troia" userId="7de80edd88c2c9de" providerId="LiveId" clId="{F733F54C-5A28-43B7-A256-A5321C824EDF}" dt="2020-02-15T18:00:03.820" v="5152" actId="478"/>
          <ac:picMkLst>
            <pc:docMk/>
            <pc:sldMk cId="3390772624" sldId="288"/>
            <ac:picMk id="5" creationId="{DCF41592-6BFE-46C5-8B45-66444C7C6E62}"/>
          </ac:picMkLst>
        </pc:picChg>
        <pc:picChg chg="add mod ord">
          <ac:chgData name="Fabio Di Troia" userId="7de80edd88c2c9de" providerId="LiveId" clId="{F733F54C-5A28-43B7-A256-A5321C824EDF}" dt="2020-02-15T18:03:28.707" v="5455" actId="1037"/>
          <ac:picMkLst>
            <pc:docMk/>
            <pc:sldMk cId="3390772624" sldId="288"/>
            <ac:picMk id="11" creationId="{BE0FC572-4D67-42B6-A74D-C784D23E90C2}"/>
          </ac:picMkLst>
        </pc:picChg>
      </pc:sldChg>
      <pc:sldChg chg="addSp delSp modSp add mod modAnim">
        <pc:chgData name="Fabio Di Troia" userId="7de80edd88c2c9de" providerId="LiveId" clId="{F733F54C-5A28-43B7-A256-A5321C824EDF}" dt="2020-02-15T18:06:46.464" v="5596"/>
        <pc:sldMkLst>
          <pc:docMk/>
          <pc:sldMk cId="166988529" sldId="289"/>
        </pc:sldMkLst>
        <pc:spChg chg="mod">
          <ac:chgData name="Fabio Di Troia" userId="7de80edd88c2c9de" providerId="LiveId" clId="{F733F54C-5A28-43B7-A256-A5321C824EDF}" dt="2020-02-15T18:05:53.457" v="5547" actId="14100"/>
          <ac:spMkLst>
            <pc:docMk/>
            <pc:sldMk cId="166988529" sldId="289"/>
            <ac:spMk id="10" creationId="{1A7A7CCD-41B6-4BC8-A61F-9FACC1B26F64}"/>
          </ac:spMkLst>
        </pc:spChg>
        <pc:picChg chg="add del mod">
          <ac:chgData name="Fabio Di Troia" userId="7de80edd88c2c9de" providerId="LiveId" clId="{F733F54C-5A28-43B7-A256-A5321C824EDF}" dt="2020-02-15T18:06:46.064" v="5595" actId="478"/>
          <ac:picMkLst>
            <pc:docMk/>
            <pc:sldMk cId="166988529" sldId="289"/>
            <ac:picMk id="2" creationId="{02C1CDAF-F01B-4D42-B5A4-F0F1B4AAE561}"/>
          </ac:picMkLst>
        </pc:picChg>
        <pc:picChg chg="add">
          <ac:chgData name="Fabio Di Troia" userId="7de80edd88c2c9de" providerId="LiveId" clId="{F733F54C-5A28-43B7-A256-A5321C824EDF}" dt="2020-02-15T18:06:46.464" v="5596"/>
          <ac:picMkLst>
            <pc:docMk/>
            <pc:sldMk cId="166988529" sldId="289"/>
            <ac:picMk id="5" creationId="{D5F7B3D1-068D-4E14-B551-2523DA6DA2D7}"/>
          </ac:picMkLst>
        </pc:picChg>
        <pc:picChg chg="del">
          <ac:chgData name="Fabio Di Troia" userId="7de80edd88c2c9de" providerId="LiveId" clId="{F733F54C-5A28-43B7-A256-A5321C824EDF}" dt="2020-02-15T18:03:07.432" v="5438" actId="478"/>
          <ac:picMkLst>
            <pc:docMk/>
            <pc:sldMk cId="166988529" sldId="289"/>
            <ac:picMk id="11" creationId="{BE0FC572-4D67-42B6-A74D-C784D23E90C2}"/>
          </ac:picMkLst>
        </pc:picChg>
      </pc:sldChg>
      <pc:sldChg chg="addSp delSp modSp add mod delAnim modAnim">
        <pc:chgData name="Fabio Di Troia" userId="7de80edd88c2c9de" providerId="LiveId" clId="{F733F54C-5A28-43B7-A256-A5321C824EDF}" dt="2020-02-15T18:22:55.400" v="5901"/>
        <pc:sldMkLst>
          <pc:docMk/>
          <pc:sldMk cId="4208391665" sldId="290"/>
        </pc:sldMkLst>
        <pc:spChg chg="add del mod">
          <ac:chgData name="Fabio Di Troia" userId="7de80edd88c2c9de" providerId="LiveId" clId="{F733F54C-5A28-43B7-A256-A5321C824EDF}" dt="2020-02-15T18:11:34.982" v="5852" actId="478"/>
          <ac:spMkLst>
            <pc:docMk/>
            <pc:sldMk cId="4208391665" sldId="290"/>
            <ac:spMk id="3" creationId="{DCA3D4AF-7A06-43FA-974A-9D7D2762FDC1}"/>
          </ac:spMkLst>
        </pc:spChg>
        <pc:spChg chg="add del mod">
          <ac:chgData name="Fabio Di Troia" userId="7de80edd88c2c9de" providerId="LiveId" clId="{F733F54C-5A28-43B7-A256-A5321C824EDF}" dt="2020-02-15T18:11:37.717" v="5853" actId="478"/>
          <ac:spMkLst>
            <pc:docMk/>
            <pc:sldMk cId="4208391665" sldId="290"/>
            <ac:spMk id="6" creationId="{4804B5A3-6986-44F7-99D0-EED75403FAC0}"/>
          </ac:spMkLst>
        </pc:spChg>
        <pc:spChg chg="mod">
          <ac:chgData name="Fabio Di Troia" userId="7de80edd88c2c9de" providerId="LiveId" clId="{F733F54C-5A28-43B7-A256-A5321C824EDF}" dt="2020-02-15T18:22:20.621" v="5885" actId="20577"/>
          <ac:spMkLst>
            <pc:docMk/>
            <pc:sldMk cId="4208391665" sldId="290"/>
            <ac:spMk id="10" creationId="{1A7A7CCD-41B6-4BC8-A61F-9FACC1B26F64}"/>
          </ac:spMkLst>
        </pc:spChg>
        <pc:picChg chg="del">
          <ac:chgData name="Fabio Di Troia" userId="7de80edd88c2c9de" providerId="LiveId" clId="{F733F54C-5A28-43B7-A256-A5321C824EDF}" dt="2020-02-15T18:06:54.852" v="5598" actId="478"/>
          <ac:picMkLst>
            <pc:docMk/>
            <pc:sldMk cId="4208391665" sldId="290"/>
            <ac:picMk id="2" creationId="{02C1CDAF-F01B-4D42-B5A4-F0F1B4AAE561}"/>
          </ac:picMkLst>
        </pc:picChg>
        <pc:picChg chg="add">
          <ac:chgData name="Fabio Di Troia" userId="7de80edd88c2c9de" providerId="LiveId" clId="{F733F54C-5A28-43B7-A256-A5321C824EDF}" dt="2020-02-15T18:06:55.083" v="5599"/>
          <ac:picMkLst>
            <pc:docMk/>
            <pc:sldMk cId="4208391665" sldId="290"/>
            <ac:picMk id="4" creationId="{8B30A7EC-D1E8-4E1C-9CFC-84FB96FACF06}"/>
          </ac:picMkLst>
        </pc:picChg>
        <pc:cxnChg chg="add del mod">
          <ac:chgData name="Fabio Di Troia" userId="7de80edd88c2c9de" providerId="LiveId" clId="{F733F54C-5A28-43B7-A256-A5321C824EDF}" dt="2020-02-15T18:10:52.367" v="5842" actId="478"/>
          <ac:cxnSpMkLst>
            <pc:docMk/>
            <pc:sldMk cId="4208391665" sldId="290"/>
            <ac:cxnSpMk id="7" creationId="{30A67CF7-13F2-4A27-AACF-96FEF0F20B23}"/>
          </ac:cxnSpMkLst>
        </pc:cxnChg>
        <pc:cxnChg chg="add mod">
          <ac:chgData name="Fabio Di Troia" userId="7de80edd88c2c9de" providerId="LiveId" clId="{F733F54C-5A28-43B7-A256-A5321C824EDF}" dt="2020-02-15T18:11:20.781" v="5848" actId="1582"/>
          <ac:cxnSpMkLst>
            <pc:docMk/>
            <pc:sldMk cId="4208391665" sldId="290"/>
            <ac:cxnSpMk id="9" creationId="{9F8A6538-09F4-46F5-832E-2576CE090DD0}"/>
          </ac:cxnSpMkLst>
        </pc:cxnChg>
        <pc:cxnChg chg="add mod">
          <ac:chgData name="Fabio Di Troia" userId="7de80edd88c2c9de" providerId="LiveId" clId="{F733F54C-5A28-43B7-A256-A5321C824EDF}" dt="2020-02-15T18:11:46.271" v="5857" actId="14100"/>
          <ac:cxnSpMkLst>
            <pc:docMk/>
            <pc:sldMk cId="4208391665" sldId="290"/>
            <ac:cxnSpMk id="13" creationId="{1F849C75-5F23-45F2-AB17-A4E60ABB9EF4}"/>
          </ac:cxnSpMkLst>
        </pc:cxnChg>
        <pc:cxnChg chg="add mod">
          <ac:chgData name="Fabio Di Troia" userId="7de80edd88c2c9de" providerId="LiveId" clId="{F733F54C-5A28-43B7-A256-A5321C824EDF}" dt="2020-02-15T18:11:52.713" v="5860" actId="14100"/>
          <ac:cxnSpMkLst>
            <pc:docMk/>
            <pc:sldMk cId="4208391665" sldId="290"/>
            <ac:cxnSpMk id="16" creationId="{61415EB6-D9FB-4DDD-BB46-A132F0B2B0CE}"/>
          </ac:cxnSpMkLst>
        </pc:cxnChg>
      </pc:sldChg>
      <pc:sldChg chg="modSp add mod">
        <pc:chgData name="Fabio Di Troia" userId="7de80edd88c2c9de" providerId="LiveId" clId="{F733F54C-5A28-43B7-A256-A5321C824EDF}" dt="2020-02-18T18:15:10.700" v="11833" actId="207"/>
        <pc:sldMkLst>
          <pc:docMk/>
          <pc:sldMk cId="816742028" sldId="291"/>
        </pc:sldMkLst>
        <pc:spChg chg="mod">
          <ac:chgData name="Fabio Di Troia" userId="7de80edd88c2c9de" providerId="LiveId" clId="{F733F54C-5A28-43B7-A256-A5321C824EDF}" dt="2020-02-18T18:15:10.700" v="11833" actId="207"/>
          <ac:spMkLst>
            <pc:docMk/>
            <pc:sldMk cId="816742028" sldId="291"/>
            <ac:spMk id="10" creationId="{1A7A7CCD-41B6-4BC8-A61F-9FACC1B26F64}"/>
          </ac:spMkLst>
        </pc:spChg>
      </pc:sldChg>
      <pc:sldChg chg="delSp modSp add mod modTransition">
        <pc:chgData name="Fabio Di Troia" userId="7de80edd88c2c9de" providerId="LiveId" clId="{F733F54C-5A28-43B7-A256-A5321C824EDF}" dt="2020-02-18T18:15:30.100" v="11838" actId="20577"/>
        <pc:sldMkLst>
          <pc:docMk/>
          <pc:sldMk cId="379977997" sldId="292"/>
        </pc:sldMkLst>
        <pc:spChg chg="mod">
          <ac:chgData name="Fabio Di Troia" userId="7de80edd88c2c9de" providerId="LiveId" clId="{F733F54C-5A28-43B7-A256-A5321C824EDF}" dt="2020-02-18T18:15:30.100" v="11838" actId="20577"/>
          <ac:spMkLst>
            <pc:docMk/>
            <pc:sldMk cId="379977997" sldId="292"/>
            <ac:spMk id="10" creationId="{1A7A7CCD-41B6-4BC8-A61F-9FACC1B26F64}"/>
          </ac:spMkLst>
        </pc:spChg>
        <pc:picChg chg="del">
          <ac:chgData name="Fabio Di Troia" userId="7de80edd88c2c9de" providerId="LiveId" clId="{F733F54C-5A28-43B7-A256-A5321C824EDF}" dt="2020-02-15T18:28:18.356" v="6185" actId="478"/>
          <ac:picMkLst>
            <pc:docMk/>
            <pc:sldMk cId="379977997" sldId="292"/>
            <ac:picMk id="2" creationId="{02C1CDAF-F01B-4D42-B5A4-F0F1B4AAE561}"/>
          </ac:picMkLst>
        </pc:picChg>
      </pc:sldChg>
      <pc:sldChg chg="modSp add mod">
        <pc:chgData name="Fabio Di Troia" userId="7de80edd88c2c9de" providerId="LiveId" clId="{F733F54C-5A28-43B7-A256-A5321C824EDF}" dt="2020-02-15T19:26:47.585" v="7020" actId="12"/>
        <pc:sldMkLst>
          <pc:docMk/>
          <pc:sldMk cId="516910841" sldId="293"/>
        </pc:sldMkLst>
        <pc:spChg chg="mod">
          <ac:chgData name="Fabio Di Troia" userId="7de80edd88c2c9de" providerId="LiveId" clId="{F733F54C-5A28-43B7-A256-A5321C824EDF}" dt="2020-02-15T19:08:58.008" v="6218" actId="20577"/>
          <ac:spMkLst>
            <pc:docMk/>
            <pc:sldMk cId="516910841" sldId="293"/>
            <ac:spMk id="2" creationId="{60AE6C5C-3424-49B8-B631-6421482E7685}"/>
          </ac:spMkLst>
        </pc:spChg>
        <pc:spChg chg="mod">
          <ac:chgData name="Fabio Di Troia" userId="7de80edd88c2c9de" providerId="LiveId" clId="{F733F54C-5A28-43B7-A256-A5321C824EDF}" dt="2020-02-15T19:26:47.585" v="7020" actId="12"/>
          <ac:spMkLst>
            <pc:docMk/>
            <pc:sldMk cId="516910841" sldId="293"/>
            <ac:spMk id="3" creationId="{7F6F57CB-5613-4371-AFE9-4E1F4F4B9DB2}"/>
          </ac:spMkLst>
        </pc:spChg>
      </pc:sldChg>
      <pc:sldChg chg="addSp delSp modSp add mod">
        <pc:chgData name="Fabio Di Troia" userId="7de80edd88c2c9de" providerId="LiveId" clId="{F733F54C-5A28-43B7-A256-A5321C824EDF}" dt="2020-02-20T18:08:15.911" v="18675" actId="207"/>
        <pc:sldMkLst>
          <pc:docMk/>
          <pc:sldMk cId="2733581863" sldId="294"/>
        </pc:sldMkLst>
        <pc:spChg chg="add mod">
          <ac:chgData name="Fabio Di Troia" userId="7de80edd88c2c9de" providerId="LiveId" clId="{F733F54C-5A28-43B7-A256-A5321C824EDF}" dt="2020-02-20T18:08:15.911" v="18675" actId="207"/>
          <ac:spMkLst>
            <pc:docMk/>
            <pc:sldMk cId="2733581863" sldId="294"/>
            <ac:spMk id="4" creationId="{E878D539-9CF9-4327-9CE8-8B397E895485}"/>
          </ac:spMkLst>
        </pc:spChg>
        <pc:picChg chg="add del mod">
          <ac:chgData name="Fabio Di Troia" userId="7de80edd88c2c9de" providerId="LiveId" clId="{F733F54C-5A28-43B7-A256-A5321C824EDF}" dt="2020-02-15T19:12:29.463" v="6460" actId="478"/>
          <ac:picMkLst>
            <pc:docMk/>
            <pc:sldMk cId="2733581863" sldId="294"/>
            <ac:picMk id="2" creationId="{A132D06E-54C5-468F-A8C0-973C7D8E0AA6}"/>
          </ac:picMkLst>
        </pc:picChg>
        <pc:picChg chg="add mod">
          <ac:chgData name="Fabio Di Troia" userId="7de80edd88c2c9de" providerId="LiveId" clId="{F733F54C-5A28-43B7-A256-A5321C824EDF}" dt="2020-02-15T19:12:54.114" v="6462" actId="1076"/>
          <ac:picMkLst>
            <pc:docMk/>
            <pc:sldMk cId="2733581863" sldId="294"/>
            <ac:picMk id="3" creationId="{84966558-AA93-48A8-9F28-E6502FC774FB}"/>
          </ac:picMkLst>
        </pc:picChg>
      </pc:sldChg>
      <pc:sldChg chg="addSp delSp modSp add mod">
        <pc:chgData name="Fabio Di Troia" userId="7de80edd88c2c9de" providerId="LiveId" clId="{F733F54C-5A28-43B7-A256-A5321C824EDF}" dt="2020-02-15T19:16:29.555" v="6734" actId="1076"/>
        <pc:sldMkLst>
          <pc:docMk/>
          <pc:sldMk cId="433187630" sldId="295"/>
        </pc:sldMkLst>
        <pc:spChg chg="mod">
          <ac:chgData name="Fabio Di Troia" userId="7de80edd88c2c9de" providerId="LiveId" clId="{F733F54C-5A28-43B7-A256-A5321C824EDF}" dt="2020-02-15T19:16:29.555" v="6734" actId="1076"/>
          <ac:spMkLst>
            <pc:docMk/>
            <pc:sldMk cId="433187630" sldId="295"/>
            <ac:spMk id="4" creationId="{E878D539-9CF9-4327-9CE8-8B397E895485}"/>
          </ac:spMkLst>
        </pc:spChg>
        <pc:picChg chg="add mod">
          <ac:chgData name="Fabio Di Troia" userId="7de80edd88c2c9de" providerId="LiveId" clId="{F733F54C-5A28-43B7-A256-A5321C824EDF}" dt="2020-02-15T19:14:41.253" v="6584" actId="1076"/>
          <ac:picMkLst>
            <pc:docMk/>
            <pc:sldMk cId="433187630" sldId="295"/>
            <ac:picMk id="2" creationId="{B2FE481B-A022-427B-B208-9BB13E439C6E}"/>
          </ac:picMkLst>
        </pc:picChg>
        <pc:picChg chg="del">
          <ac:chgData name="Fabio Di Troia" userId="7de80edd88c2c9de" providerId="LiveId" clId="{F733F54C-5A28-43B7-A256-A5321C824EDF}" dt="2020-02-15T19:14:39.056" v="6582" actId="478"/>
          <ac:picMkLst>
            <pc:docMk/>
            <pc:sldMk cId="433187630" sldId="295"/>
            <ac:picMk id="3" creationId="{84966558-AA93-48A8-9F28-E6502FC774FB}"/>
          </ac:picMkLst>
        </pc:picChg>
      </pc:sldChg>
      <pc:sldChg chg="addSp delSp modSp add mod">
        <pc:chgData name="Fabio Di Troia" userId="7de80edd88c2c9de" providerId="LiveId" clId="{F733F54C-5A28-43B7-A256-A5321C824EDF}" dt="2020-02-15T21:34:13.227" v="8679"/>
        <pc:sldMkLst>
          <pc:docMk/>
          <pc:sldMk cId="3067698546" sldId="296"/>
        </pc:sldMkLst>
        <pc:spChg chg="mod">
          <ac:chgData name="Fabio Di Troia" userId="7de80edd88c2c9de" providerId="LiveId" clId="{F733F54C-5A28-43B7-A256-A5321C824EDF}" dt="2020-02-15T19:21:36.528" v="6960" actId="1076"/>
          <ac:spMkLst>
            <pc:docMk/>
            <pc:sldMk cId="3067698546" sldId="296"/>
            <ac:spMk id="4" creationId="{E878D539-9CF9-4327-9CE8-8B397E895485}"/>
          </ac:spMkLst>
        </pc:spChg>
        <pc:spChg chg="add mod">
          <ac:chgData name="Fabio Di Troia" userId="7de80edd88c2c9de" providerId="LiveId" clId="{F733F54C-5A28-43B7-A256-A5321C824EDF}" dt="2020-02-15T19:21:51.544" v="6964" actId="207"/>
          <ac:spMkLst>
            <pc:docMk/>
            <pc:sldMk cId="3067698546" sldId="296"/>
            <ac:spMk id="5" creationId="{AFBCA3E5-4274-44F0-93A5-7D573B8864FD}"/>
          </ac:spMkLst>
        </pc:spChg>
        <pc:picChg chg="del">
          <ac:chgData name="Fabio Di Troia" userId="7de80edd88c2c9de" providerId="LiveId" clId="{F733F54C-5A28-43B7-A256-A5321C824EDF}" dt="2020-02-15T19:17:56.343" v="6737" actId="478"/>
          <ac:picMkLst>
            <pc:docMk/>
            <pc:sldMk cId="3067698546" sldId="296"/>
            <ac:picMk id="2" creationId="{B2FE481B-A022-427B-B208-9BB13E439C6E}"/>
          </ac:picMkLst>
        </pc:picChg>
        <pc:picChg chg="add mod">
          <ac:chgData name="Fabio Di Troia" userId="7de80edd88c2c9de" providerId="LiveId" clId="{F733F54C-5A28-43B7-A256-A5321C824EDF}" dt="2020-02-15T19:17:58.016" v="6739" actId="1076"/>
          <ac:picMkLst>
            <pc:docMk/>
            <pc:sldMk cId="3067698546" sldId="296"/>
            <ac:picMk id="3" creationId="{C7177408-5BB8-4B67-AF0D-C01E02F924C5}"/>
          </ac:picMkLst>
        </pc:picChg>
        <pc:picChg chg="add del">
          <ac:chgData name="Fabio Di Troia" userId="7de80edd88c2c9de" providerId="LiveId" clId="{F733F54C-5A28-43B7-A256-A5321C824EDF}" dt="2020-02-15T21:34:13.227" v="8679"/>
          <ac:picMkLst>
            <pc:docMk/>
            <pc:sldMk cId="3067698546" sldId="296"/>
            <ac:picMk id="6" creationId="{A2726891-F0F2-4FA3-B1C0-490B8C56BB2F}"/>
          </ac:picMkLst>
        </pc:picChg>
      </pc:sldChg>
      <pc:sldChg chg="addSp modSp add del mod modNotesTx">
        <pc:chgData name="Fabio Di Troia" userId="7de80edd88c2c9de" providerId="LiveId" clId="{F733F54C-5A28-43B7-A256-A5321C824EDF}" dt="2020-02-15T19:37:03.939" v="7580" actId="47"/>
        <pc:sldMkLst>
          <pc:docMk/>
          <pc:sldMk cId="1265130052" sldId="297"/>
        </pc:sldMkLst>
        <pc:picChg chg="add mod">
          <ac:chgData name="Fabio Di Troia" userId="7de80edd88c2c9de" providerId="LiveId" clId="{F733F54C-5A28-43B7-A256-A5321C824EDF}" dt="2020-02-15T19:26:25.117" v="6967" actId="1076"/>
          <ac:picMkLst>
            <pc:docMk/>
            <pc:sldMk cId="1265130052" sldId="297"/>
            <ac:picMk id="2" creationId="{BAF590AB-8F6F-4207-A6AA-334B1203D03D}"/>
          </ac:picMkLst>
        </pc:picChg>
      </pc:sldChg>
      <pc:sldChg chg="addSp delSp modSp add mod">
        <pc:chgData name="Fabio Di Troia" userId="7de80edd88c2c9de" providerId="LiveId" clId="{F733F54C-5A28-43B7-A256-A5321C824EDF}" dt="2020-02-15T19:30:36.429" v="7226" actId="478"/>
        <pc:sldMkLst>
          <pc:docMk/>
          <pc:sldMk cId="2063277752" sldId="298"/>
        </pc:sldMkLst>
        <pc:spChg chg="add del mod">
          <ac:chgData name="Fabio Di Troia" userId="7de80edd88c2c9de" providerId="LiveId" clId="{F733F54C-5A28-43B7-A256-A5321C824EDF}" dt="2020-02-15T19:30:22.201" v="7181"/>
          <ac:spMkLst>
            <pc:docMk/>
            <pc:sldMk cId="2063277752" sldId="298"/>
            <ac:spMk id="2" creationId="{4C726028-B02E-4A7D-B816-812A6471B9B4}"/>
          </ac:spMkLst>
        </pc:spChg>
        <pc:spChg chg="mod">
          <ac:chgData name="Fabio Di Troia" userId="7de80edd88c2c9de" providerId="LiveId" clId="{F733F54C-5A28-43B7-A256-A5321C824EDF}" dt="2020-02-15T19:30:28.702" v="7222" actId="20577"/>
          <ac:spMkLst>
            <pc:docMk/>
            <pc:sldMk cId="2063277752" sldId="298"/>
            <ac:spMk id="3" creationId="{5FFF39DD-880E-40F3-8B02-24EA8A7B050A}"/>
          </ac:spMkLst>
        </pc:spChg>
        <pc:picChg chg="add del mod">
          <ac:chgData name="Fabio Di Troia" userId="7de80edd88c2c9de" providerId="LiveId" clId="{F733F54C-5A28-43B7-A256-A5321C824EDF}" dt="2020-02-15T19:30:36.429" v="7226" actId="478"/>
          <ac:picMkLst>
            <pc:docMk/>
            <pc:sldMk cId="2063277752" sldId="298"/>
            <ac:picMk id="4" creationId="{DD7BF250-AAA5-4DD6-8570-76EF3BA7A60C}"/>
          </ac:picMkLst>
        </pc:picChg>
      </pc:sldChg>
      <pc:sldChg chg="addSp delSp modSp add del mod">
        <pc:chgData name="Fabio Di Troia" userId="7de80edd88c2c9de" providerId="LiveId" clId="{F733F54C-5A28-43B7-A256-A5321C824EDF}" dt="2020-02-15T19:30:46.076" v="7234" actId="47"/>
        <pc:sldMkLst>
          <pc:docMk/>
          <pc:sldMk cId="3715650701" sldId="299"/>
        </pc:sldMkLst>
        <pc:picChg chg="add del mod">
          <ac:chgData name="Fabio Di Troia" userId="7de80edd88c2c9de" providerId="LiveId" clId="{F733F54C-5A28-43B7-A256-A5321C824EDF}" dt="2020-02-15T19:30:42.194" v="7230" actId="478"/>
          <ac:picMkLst>
            <pc:docMk/>
            <pc:sldMk cId="3715650701" sldId="299"/>
            <ac:picMk id="2" creationId="{4F77572B-8F59-4BA0-A7E3-327968BDA008}"/>
          </ac:picMkLst>
        </pc:picChg>
      </pc:sldChg>
      <pc:sldChg chg="delSp add del">
        <pc:chgData name="Fabio Di Troia" userId="7de80edd88c2c9de" providerId="LiveId" clId="{F733F54C-5A28-43B7-A256-A5321C824EDF}" dt="2020-02-15T19:30:35.031" v="7225" actId="47"/>
        <pc:sldMkLst>
          <pc:docMk/>
          <pc:sldMk cId="3791500970" sldId="299"/>
        </pc:sldMkLst>
        <pc:picChg chg="del">
          <ac:chgData name="Fabio Di Troia" userId="7de80edd88c2c9de" providerId="LiveId" clId="{F733F54C-5A28-43B7-A256-A5321C824EDF}" dt="2020-02-15T19:30:33.231" v="7224"/>
          <ac:picMkLst>
            <pc:docMk/>
            <pc:sldMk cId="3791500970" sldId="299"/>
            <ac:picMk id="4" creationId="{DD7BF250-AAA5-4DD6-8570-76EF3BA7A60C}"/>
          </ac:picMkLst>
        </pc:picChg>
      </pc:sldChg>
      <pc:sldChg chg="addSp delSp modSp add mod ord">
        <pc:chgData name="Fabio Di Troia" userId="7de80edd88c2c9de" providerId="LiveId" clId="{F733F54C-5A28-43B7-A256-A5321C824EDF}" dt="2020-02-20T18:12:39.163" v="18703" actId="1038"/>
        <pc:sldMkLst>
          <pc:docMk/>
          <pc:sldMk cId="2668693710" sldId="300"/>
        </pc:sldMkLst>
        <pc:spChg chg="del">
          <ac:chgData name="Fabio Di Troia" userId="7de80edd88c2c9de" providerId="LiveId" clId="{F733F54C-5A28-43B7-A256-A5321C824EDF}" dt="2020-02-15T19:31:03.081" v="7240" actId="478"/>
          <ac:spMkLst>
            <pc:docMk/>
            <pc:sldMk cId="2668693710" sldId="300"/>
            <ac:spMk id="4" creationId="{E878D539-9CF9-4327-9CE8-8B397E895485}"/>
          </ac:spMkLst>
        </pc:spChg>
        <pc:spChg chg="del">
          <ac:chgData name="Fabio Di Troia" userId="7de80edd88c2c9de" providerId="LiveId" clId="{F733F54C-5A28-43B7-A256-A5321C824EDF}" dt="2020-02-15T19:30:55.251" v="7239" actId="478"/>
          <ac:spMkLst>
            <pc:docMk/>
            <pc:sldMk cId="2668693710" sldId="300"/>
            <ac:spMk id="5" creationId="{AFBCA3E5-4274-44F0-93A5-7D573B8864FD}"/>
          </ac:spMkLst>
        </pc:spChg>
        <pc:spChg chg="add mod">
          <ac:chgData name="Fabio Di Troia" userId="7de80edd88c2c9de" providerId="LiveId" clId="{F733F54C-5A28-43B7-A256-A5321C824EDF}" dt="2020-02-15T19:35:17.177" v="7459" actId="1076"/>
          <ac:spMkLst>
            <pc:docMk/>
            <pc:sldMk cId="2668693710" sldId="300"/>
            <ac:spMk id="7" creationId="{76182FEA-ED24-419A-850A-DFC82537B5A0}"/>
          </ac:spMkLst>
        </pc:spChg>
        <pc:picChg chg="del">
          <ac:chgData name="Fabio Di Troia" userId="7de80edd88c2c9de" providerId="LiveId" clId="{F733F54C-5A28-43B7-A256-A5321C824EDF}" dt="2020-02-15T19:30:46.975" v="7235" actId="478"/>
          <ac:picMkLst>
            <pc:docMk/>
            <pc:sldMk cId="2668693710" sldId="300"/>
            <ac:picMk id="3" creationId="{C7177408-5BB8-4B67-AF0D-C01E02F924C5}"/>
          </ac:picMkLst>
        </pc:picChg>
        <pc:picChg chg="add mod">
          <ac:chgData name="Fabio Di Troia" userId="7de80edd88c2c9de" providerId="LiveId" clId="{F733F54C-5A28-43B7-A256-A5321C824EDF}" dt="2020-02-20T18:12:39.163" v="18703" actId="1038"/>
          <ac:picMkLst>
            <pc:docMk/>
            <pc:sldMk cId="2668693710" sldId="300"/>
            <ac:picMk id="6" creationId="{3F2C2AF3-9EA7-430F-B1EE-21A46991DF42}"/>
          </ac:picMkLst>
        </pc:picChg>
      </pc:sldChg>
      <pc:sldChg chg="addSp delSp modSp add mod ord">
        <pc:chgData name="Fabio Di Troia" userId="7de80edd88c2c9de" providerId="LiveId" clId="{F733F54C-5A28-43B7-A256-A5321C824EDF}" dt="2020-02-20T18:12:24.513" v="18676" actId="1038"/>
        <pc:sldMkLst>
          <pc:docMk/>
          <pc:sldMk cId="1216772359" sldId="301"/>
        </pc:sldMkLst>
        <pc:spChg chg="mod">
          <ac:chgData name="Fabio Di Troia" userId="7de80edd88c2c9de" providerId="LiveId" clId="{F733F54C-5A28-43B7-A256-A5321C824EDF}" dt="2020-02-15T19:35:14.140" v="7458" actId="1076"/>
          <ac:spMkLst>
            <pc:docMk/>
            <pc:sldMk cId="1216772359" sldId="301"/>
            <ac:spMk id="4" creationId="{E878D539-9CF9-4327-9CE8-8B397E895485}"/>
          </ac:spMkLst>
        </pc:spChg>
        <pc:picChg chg="del">
          <ac:chgData name="Fabio Di Troia" userId="7de80edd88c2c9de" providerId="LiveId" clId="{F733F54C-5A28-43B7-A256-A5321C824EDF}" dt="2020-02-15T19:32:50.242" v="7337" actId="478"/>
          <ac:picMkLst>
            <pc:docMk/>
            <pc:sldMk cId="1216772359" sldId="301"/>
            <ac:picMk id="2" creationId="{B2FE481B-A022-427B-B208-9BB13E439C6E}"/>
          </ac:picMkLst>
        </pc:picChg>
        <pc:picChg chg="add mod">
          <ac:chgData name="Fabio Di Troia" userId="7de80edd88c2c9de" providerId="LiveId" clId="{F733F54C-5A28-43B7-A256-A5321C824EDF}" dt="2020-02-20T18:12:24.513" v="18676" actId="1038"/>
          <ac:picMkLst>
            <pc:docMk/>
            <pc:sldMk cId="1216772359" sldId="301"/>
            <ac:picMk id="3" creationId="{E81BF2DE-4C29-4AE7-8ECD-0953D1291719}"/>
          </ac:picMkLst>
        </pc:picChg>
      </pc:sldChg>
      <pc:sldChg chg="addSp delSp modSp add mod ord">
        <pc:chgData name="Fabio Di Troia" userId="7de80edd88c2c9de" providerId="LiveId" clId="{F733F54C-5A28-43B7-A256-A5321C824EDF}" dt="2020-02-20T18:12:49.667" v="18719" actId="1037"/>
        <pc:sldMkLst>
          <pc:docMk/>
          <pc:sldMk cId="2476793870" sldId="302"/>
        </pc:sldMkLst>
        <pc:spChg chg="mod">
          <ac:chgData name="Fabio Di Troia" userId="7de80edd88c2c9de" providerId="LiveId" clId="{F733F54C-5A28-43B7-A256-A5321C824EDF}" dt="2020-02-15T19:34:50.164" v="7454" actId="14100"/>
          <ac:spMkLst>
            <pc:docMk/>
            <pc:sldMk cId="2476793870" sldId="302"/>
            <ac:spMk id="4" creationId="{E878D539-9CF9-4327-9CE8-8B397E895485}"/>
          </ac:spMkLst>
        </pc:spChg>
        <pc:spChg chg="del">
          <ac:chgData name="Fabio Di Troia" userId="7de80edd88c2c9de" providerId="LiveId" clId="{F733F54C-5A28-43B7-A256-A5321C824EDF}" dt="2020-02-15T19:34:35.869" v="7428" actId="478"/>
          <ac:spMkLst>
            <pc:docMk/>
            <pc:sldMk cId="2476793870" sldId="302"/>
            <ac:spMk id="5" creationId="{AFBCA3E5-4274-44F0-93A5-7D573B8864FD}"/>
          </ac:spMkLst>
        </pc:spChg>
        <pc:picChg chg="add del mod">
          <ac:chgData name="Fabio Di Troia" userId="7de80edd88c2c9de" providerId="LiveId" clId="{F733F54C-5A28-43B7-A256-A5321C824EDF}" dt="2020-02-15T19:35:05.999" v="7455" actId="478"/>
          <ac:picMkLst>
            <pc:docMk/>
            <pc:sldMk cId="2476793870" sldId="302"/>
            <ac:picMk id="2" creationId="{51B8A6B1-5665-43F1-8FFD-B060F2645AD4}"/>
          </ac:picMkLst>
        </pc:picChg>
        <pc:picChg chg="del">
          <ac:chgData name="Fabio Di Troia" userId="7de80edd88c2c9de" providerId="LiveId" clId="{F733F54C-5A28-43B7-A256-A5321C824EDF}" dt="2020-02-15T19:34:28.880" v="7402" actId="478"/>
          <ac:picMkLst>
            <pc:docMk/>
            <pc:sldMk cId="2476793870" sldId="302"/>
            <ac:picMk id="3" creationId="{C7177408-5BB8-4B67-AF0D-C01E02F924C5}"/>
          </ac:picMkLst>
        </pc:picChg>
        <pc:picChg chg="add mod">
          <ac:chgData name="Fabio Di Troia" userId="7de80edd88c2c9de" providerId="LiveId" clId="{F733F54C-5A28-43B7-A256-A5321C824EDF}" dt="2020-02-20T18:12:49.667" v="18719" actId="1037"/>
          <ac:picMkLst>
            <pc:docMk/>
            <pc:sldMk cId="2476793870" sldId="302"/>
            <ac:picMk id="6" creationId="{7FD0C4CA-1273-4D99-AC96-4B9257941640}"/>
          </ac:picMkLst>
        </pc:picChg>
      </pc:sldChg>
      <pc:sldChg chg="addSp delSp modSp add mod">
        <pc:chgData name="Fabio Di Troia" userId="7de80edd88c2c9de" providerId="LiveId" clId="{F733F54C-5A28-43B7-A256-A5321C824EDF}" dt="2020-02-20T18:12:58.201" v="18734" actId="1035"/>
        <pc:sldMkLst>
          <pc:docMk/>
          <pc:sldMk cId="1100219972" sldId="303"/>
        </pc:sldMkLst>
        <pc:spChg chg="mod">
          <ac:chgData name="Fabio Di Troia" userId="7de80edd88c2c9de" providerId="LiveId" clId="{F733F54C-5A28-43B7-A256-A5321C824EDF}" dt="2020-02-15T19:36:05.337" v="7547" actId="14100"/>
          <ac:spMkLst>
            <pc:docMk/>
            <pc:sldMk cId="1100219972" sldId="303"/>
            <ac:spMk id="4" creationId="{E878D539-9CF9-4327-9CE8-8B397E895485}"/>
          </ac:spMkLst>
        </pc:spChg>
        <pc:picChg chg="add del mod">
          <ac:chgData name="Fabio Di Troia" userId="7de80edd88c2c9de" providerId="LiveId" clId="{F733F54C-5A28-43B7-A256-A5321C824EDF}" dt="2020-02-15T19:36:28.904" v="7548" actId="478"/>
          <ac:picMkLst>
            <pc:docMk/>
            <pc:sldMk cId="1100219972" sldId="303"/>
            <ac:picMk id="2" creationId="{88A98D64-DEFE-471A-ADFE-2277F46A39CF}"/>
          </ac:picMkLst>
        </pc:picChg>
        <pc:picChg chg="add mod">
          <ac:chgData name="Fabio Di Troia" userId="7de80edd88c2c9de" providerId="LiveId" clId="{F733F54C-5A28-43B7-A256-A5321C824EDF}" dt="2020-02-20T18:12:58.201" v="18734" actId="1035"/>
          <ac:picMkLst>
            <pc:docMk/>
            <pc:sldMk cId="1100219972" sldId="303"/>
            <ac:picMk id="3" creationId="{3149E647-6921-4E3A-8281-9AAA64EDDCB6}"/>
          </ac:picMkLst>
        </pc:picChg>
        <pc:picChg chg="del">
          <ac:chgData name="Fabio Di Troia" userId="7de80edd88c2c9de" providerId="LiveId" clId="{F733F54C-5A28-43B7-A256-A5321C824EDF}" dt="2020-02-15T19:35:45.707" v="7461" actId="478"/>
          <ac:picMkLst>
            <pc:docMk/>
            <pc:sldMk cId="1100219972" sldId="303"/>
            <ac:picMk id="6" creationId="{7FD0C4CA-1273-4D99-AC96-4B9257941640}"/>
          </ac:picMkLst>
        </pc:picChg>
      </pc:sldChg>
      <pc:sldChg chg="addSp add">
        <pc:chgData name="Fabio Di Troia" userId="7de80edd88c2c9de" providerId="LiveId" clId="{F733F54C-5A28-43B7-A256-A5321C824EDF}" dt="2020-02-15T19:37:07.394" v="7582"/>
        <pc:sldMkLst>
          <pc:docMk/>
          <pc:sldMk cId="653584261" sldId="304"/>
        </pc:sldMkLst>
        <pc:picChg chg="add">
          <ac:chgData name="Fabio Di Troia" userId="7de80edd88c2c9de" providerId="LiveId" clId="{F733F54C-5A28-43B7-A256-A5321C824EDF}" dt="2020-02-15T19:37:07.394" v="7582"/>
          <ac:picMkLst>
            <pc:docMk/>
            <pc:sldMk cId="653584261" sldId="304"/>
            <ac:picMk id="2" creationId="{94747473-CC5F-4740-A42A-0B8D2BC7A78E}"/>
          </ac:picMkLst>
        </pc:picChg>
      </pc:sldChg>
      <pc:sldChg chg="modSp add mod">
        <pc:chgData name="Fabio Di Troia" userId="7de80edd88c2c9de" providerId="LiveId" clId="{F733F54C-5A28-43B7-A256-A5321C824EDF}" dt="2020-02-20T18:15:37.915" v="18735" actId="12"/>
        <pc:sldMkLst>
          <pc:docMk/>
          <pc:sldMk cId="1226152331" sldId="305"/>
        </pc:sldMkLst>
        <pc:spChg chg="mod">
          <ac:chgData name="Fabio Di Troia" userId="7de80edd88c2c9de" providerId="LiveId" clId="{F733F54C-5A28-43B7-A256-A5321C824EDF}" dt="2020-02-20T18:15:37.915" v="18735" actId="12"/>
          <ac:spMkLst>
            <pc:docMk/>
            <pc:sldMk cId="1226152331" sldId="305"/>
            <ac:spMk id="3" creationId="{5FFF39DD-880E-40F3-8B02-24EA8A7B050A}"/>
          </ac:spMkLst>
        </pc:spChg>
      </pc:sldChg>
      <pc:sldChg chg="modSp add del mod">
        <pc:chgData name="Fabio Di Troia" userId="7de80edd88c2c9de" providerId="LiveId" clId="{F733F54C-5A28-43B7-A256-A5321C824EDF}" dt="2020-02-15T21:25:55.704" v="8652" actId="47"/>
        <pc:sldMkLst>
          <pc:docMk/>
          <pc:sldMk cId="3046619364" sldId="306"/>
        </pc:sldMkLst>
        <pc:spChg chg="mod">
          <ac:chgData name="Fabio Di Troia" userId="7de80edd88c2c9de" providerId="LiveId" clId="{F733F54C-5A28-43B7-A256-A5321C824EDF}" dt="2020-02-15T21:13:04.910" v="7740" actId="20577"/>
          <ac:spMkLst>
            <pc:docMk/>
            <pc:sldMk cId="3046619364" sldId="306"/>
            <ac:spMk id="2" creationId="{4C726028-B02E-4A7D-B816-812A6471B9B4}"/>
          </ac:spMkLst>
        </pc:spChg>
        <pc:spChg chg="mod">
          <ac:chgData name="Fabio Di Troia" userId="7de80edd88c2c9de" providerId="LiveId" clId="{F733F54C-5A28-43B7-A256-A5321C824EDF}" dt="2020-02-15T21:25:46.209" v="8649" actId="14100"/>
          <ac:spMkLst>
            <pc:docMk/>
            <pc:sldMk cId="3046619364" sldId="306"/>
            <ac:spMk id="3" creationId="{5FFF39DD-880E-40F3-8B02-24EA8A7B050A}"/>
          </ac:spMkLst>
        </pc:spChg>
      </pc:sldChg>
      <pc:sldChg chg="modSp add mod modAnim">
        <pc:chgData name="Fabio Di Troia" userId="7de80edd88c2c9de" providerId="LiveId" clId="{F733F54C-5A28-43B7-A256-A5321C824EDF}" dt="2020-02-20T18:18:41.855" v="18742" actId="113"/>
        <pc:sldMkLst>
          <pc:docMk/>
          <pc:sldMk cId="319343196" sldId="307"/>
        </pc:sldMkLst>
        <pc:spChg chg="mod">
          <ac:chgData name="Fabio Di Troia" userId="7de80edd88c2c9de" providerId="LiveId" clId="{F733F54C-5A28-43B7-A256-A5321C824EDF}" dt="2020-02-20T18:18:41.855" v="18742" actId="113"/>
          <ac:spMkLst>
            <pc:docMk/>
            <pc:sldMk cId="319343196" sldId="307"/>
            <ac:spMk id="3" creationId="{5FFF39DD-880E-40F3-8B02-24EA8A7B050A}"/>
          </ac:spMkLst>
        </pc:spChg>
      </pc:sldChg>
      <pc:sldChg chg="modSp add mod modAnim">
        <pc:chgData name="Fabio Di Troia" userId="7de80edd88c2c9de" providerId="LiveId" clId="{F733F54C-5A28-43B7-A256-A5321C824EDF}" dt="2020-02-20T18:20:21.473" v="18756" actId="27636"/>
        <pc:sldMkLst>
          <pc:docMk/>
          <pc:sldMk cId="2632167888" sldId="308"/>
        </pc:sldMkLst>
        <pc:spChg chg="mod">
          <ac:chgData name="Fabio Di Troia" userId="7de80edd88c2c9de" providerId="LiveId" clId="{F733F54C-5A28-43B7-A256-A5321C824EDF}" dt="2020-02-20T18:20:21.473" v="18756" actId="27636"/>
          <ac:spMkLst>
            <pc:docMk/>
            <pc:sldMk cId="2632167888" sldId="308"/>
            <ac:spMk id="3" creationId="{5FFF39DD-880E-40F3-8B02-24EA8A7B050A}"/>
          </ac:spMkLst>
        </pc:spChg>
      </pc:sldChg>
      <pc:sldChg chg="addSp modSp add mod">
        <pc:chgData name="Fabio Di Troia" userId="7de80edd88c2c9de" providerId="LiveId" clId="{F733F54C-5A28-43B7-A256-A5321C824EDF}" dt="2020-02-15T21:34:22.571" v="8693" actId="1037"/>
        <pc:sldMkLst>
          <pc:docMk/>
          <pc:sldMk cId="1827333006" sldId="309"/>
        </pc:sldMkLst>
        <pc:picChg chg="add mod">
          <ac:chgData name="Fabio Di Troia" userId="7de80edd88c2c9de" providerId="LiveId" clId="{F733F54C-5A28-43B7-A256-A5321C824EDF}" dt="2020-02-15T21:34:22.571" v="8693" actId="1037"/>
          <ac:picMkLst>
            <pc:docMk/>
            <pc:sldMk cId="1827333006" sldId="309"/>
            <ac:picMk id="2" creationId="{A9D84E11-3E32-43B7-B00B-F389D7366A09}"/>
          </ac:picMkLst>
        </pc:picChg>
        <pc:cxnChg chg="add mod">
          <ac:chgData name="Fabio Di Troia" userId="7de80edd88c2c9de" providerId="LiveId" clId="{F733F54C-5A28-43B7-A256-A5321C824EDF}" dt="2020-02-15T21:34:22.571" v="8693" actId="1037"/>
          <ac:cxnSpMkLst>
            <pc:docMk/>
            <pc:sldMk cId="1827333006" sldId="309"/>
            <ac:cxnSpMk id="4" creationId="{48AB7204-9179-401B-9798-299ED1FCF8C3}"/>
          </ac:cxnSpMkLst>
        </pc:cxnChg>
      </pc:sldChg>
      <pc:sldChg chg="addSp delSp modSp add mod modTransition">
        <pc:chgData name="Fabio Di Troia" userId="7de80edd88c2c9de" providerId="LiveId" clId="{F733F54C-5A28-43B7-A256-A5321C824EDF}" dt="2020-02-20T18:22:44.464" v="18761" actId="478"/>
        <pc:sldMkLst>
          <pc:docMk/>
          <pc:sldMk cId="455458015" sldId="310"/>
        </pc:sldMkLst>
        <pc:spChg chg="add del mod">
          <ac:chgData name="Fabio Di Troia" userId="7de80edd88c2c9de" providerId="LiveId" clId="{F733F54C-5A28-43B7-A256-A5321C824EDF}" dt="2020-02-20T18:22:44.464" v="18761" actId="478"/>
          <ac:spMkLst>
            <pc:docMk/>
            <pc:sldMk cId="455458015" sldId="310"/>
            <ac:spMk id="7" creationId="{58AAC0B3-4AB2-4FB3-A4DB-375CB87D78DD}"/>
          </ac:spMkLst>
        </pc:spChg>
        <pc:spChg chg="add del mod">
          <ac:chgData name="Fabio Di Troia" userId="7de80edd88c2c9de" providerId="LiveId" clId="{F733F54C-5A28-43B7-A256-A5321C824EDF}" dt="2020-02-20T18:22:28.963" v="18760" actId="478"/>
          <ac:spMkLst>
            <pc:docMk/>
            <pc:sldMk cId="455458015" sldId="310"/>
            <ac:spMk id="8" creationId="{E5D62C67-B13F-4191-AAAC-712911EB1E68}"/>
          </ac:spMkLst>
        </pc:spChg>
        <pc:picChg chg="mod">
          <ac:chgData name="Fabio Di Troia" userId="7de80edd88c2c9de" providerId="LiveId" clId="{F733F54C-5A28-43B7-A256-A5321C824EDF}" dt="2020-02-15T21:34:30.868" v="8755" actId="1038"/>
          <ac:picMkLst>
            <pc:docMk/>
            <pc:sldMk cId="455458015" sldId="310"/>
            <ac:picMk id="2" creationId="{A9D84E11-3E32-43B7-B00B-F389D7366A09}"/>
          </ac:picMkLst>
        </pc:picChg>
        <pc:picChg chg="add mod">
          <ac:chgData name="Fabio Di Troia" userId="7de80edd88c2c9de" providerId="LiveId" clId="{F733F54C-5A28-43B7-A256-A5321C824EDF}" dt="2020-02-20T18:22:21.445" v="18758" actId="1076"/>
          <ac:picMkLst>
            <pc:docMk/>
            <pc:sldMk cId="455458015" sldId="310"/>
            <ac:picMk id="5" creationId="{FEC71F22-D4A0-4D27-9110-7F074BD97D07}"/>
          </ac:picMkLst>
        </pc:picChg>
        <pc:cxnChg chg="mod">
          <ac:chgData name="Fabio Di Troia" userId="7de80edd88c2c9de" providerId="LiveId" clId="{F733F54C-5A28-43B7-A256-A5321C824EDF}" dt="2020-02-15T21:34:30.868" v="8755" actId="1038"/>
          <ac:cxnSpMkLst>
            <pc:docMk/>
            <pc:sldMk cId="455458015" sldId="310"/>
            <ac:cxnSpMk id="4" creationId="{48AB7204-9179-401B-9798-299ED1FCF8C3}"/>
          </ac:cxnSpMkLst>
        </pc:cxnChg>
        <pc:cxnChg chg="add mod">
          <ac:chgData name="Fabio Di Troia" userId="7de80edd88c2c9de" providerId="LiveId" clId="{F733F54C-5A28-43B7-A256-A5321C824EDF}" dt="2020-02-15T21:34:54.503" v="8764" actId="1582"/>
          <ac:cxnSpMkLst>
            <pc:docMk/>
            <pc:sldMk cId="455458015" sldId="310"/>
            <ac:cxnSpMk id="6" creationId="{F3CF605D-8597-4281-A1D2-B8C106066916}"/>
          </ac:cxnSpMkLst>
        </pc:cxnChg>
      </pc:sldChg>
      <pc:sldChg chg="modSp add mod ord modAnim">
        <pc:chgData name="Fabio Di Troia" userId="7de80edd88c2c9de" providerId="LiveId" clId="{F733F54C-5A28-43B7-A256-A5321C824EDF}" dt="2020-02-20T18:16:00.922" v="18740"/>
        <pc:sldMkLst>
          <pc:docMk/>
          <pc:sldMk cId="688586497" sldId="311"/>
        </pc:sldMkLst>
        <pc:spChg chg="mod">
          <ac:chgData name="Fabio Di Troia" userId="7de80edd88c2c9de" providerId="LiveId" clId="{F733F54C-5A28-43B7-A256-A5321C824EDF}" dt="2020-02-16T15:43:30.984" v="9053" actId="20577"/>
          <ac:spMkLst>
            <pc:docMk/>
            <pc:sldMk cId="688586497" sldId="311"/>
            <ac:spMk id="3" creationId="{5FFF39DD-880E-40F3-8B02-24EA8A7B050A}"/>
          </ac:spMkLst>
        </pc:spChg>
      </pc:sldChg>
      <pc:sldChg chg="modSp add mod ord">
        <pc:chgData name="Fabio Di Troia" userId="7de80edd88c2c9de" providerId="LiveId" clId="{F733F54C-5A28-43B7-A256-A5321C824EDF}" dt="2020-02-20T18:23:04.880" v="18763"/>
        <pc:sldMkLst>
          <pc:docMk/>
          <pc:sldMk cId="4021258188" sldId="312"/>
        </pc:sldMkLst>
        <pc:spChg chg="mod">
          <ac:chgData name="Fabio Di Troia" userId="7de80edd88c2c9de" providerId="LiveId" clId="{F733F54C-5A28-43B7-A256-A5321C824EDF}" dt="2020-02-16T15:48:38.742" v="9319" actId="20577"/>
          <ac:spMkLst>
            <pc:docMk/>
            <pc:sldMk cId="4021258188" sldId="312"/>
            <ac:spMk id="3" creationId="{5FFF39DD-880E-40F3-8B02-24EA8A7B050A}"/>
          </ac:spMkLst>
        </pc:spChg>
      </pc:sldChg>
      <pc:sldChg chg="modSp add mod">
        <pc:chgData name="Fabio Di Troia" userId="7de80edd88c2c9de" providerId="LiveId" clId="{F733F54C-5A28-43B7-A256-A5321C824EDF}" dt="2020-02-20T18:23:58.120" v="18769" actId="20577"/>
        <pc:sldMkLst>
          <pc:docMk/>
          <pc:sldMk cId="1493274110" sldId="313"/>
        </pc:sldMkLst>
        <pc:spChg chg="mod">
          <ac:chgData name="Fabio Di Troia" userId="7de80edd88c2c9de" providerId="LiveId" clId="{F733F54C-5A28-43B7-A256-A5321C824EDF}" dt="2020-02-16T16:06:47.115" v="9343" actId="20577"/>
          <ac:spMkLst>
            <pc:docMk/>
            <pc:sldMk cId="1493274110" sldId="313"/>
            <ac:spMk id="2" creationId="{BA89204A-0C63-45ED-B712-03EAA0D82341}"/>
          </ac:spMkLst>
        </pc:spChg>
        <pc:spChg chg="mod">
          <ac:chgData name="Fabio Di Troia" userId="7de80edd88c2c9de" providerId="LiveId" clId="{F733F54C-5A28-43B7-A256-A5321C824EDF}" dt="2020-02-20T18:23:58.120" v="18769" actId="20577"/>
          <ac:spMkLst>
            <pc:docMk/>
            <pc:sldMk cId="1493274110" sldId="313"/>
            <ac:spMk id="3" creationId="{111765BC-DA57-48EC-96C9-AE22AAE632C1}"/>
          </ac:spMkLst>
        </pc:spChg>
      </pc:sldChg>
      <pc:sldChg chg="addSp modSp add mod">
        <pc:chgData name="Fabio Di Troia" userId="7de80edd88c2c9de" providerId="LiveId" clId="{F733F54C-5A28-43B7-A256-A5321C824EDF}" dt="2020-02-25T16:56:57.701" v="28217" actId="1076"/>
        <pc:sldMkLst>
          <pc:docMk/>
          <pc:sldMk cId="3835865117" sldId="314"/>
        </pc:sldMkLst>
        <pc:spChg chg="add mod">
          <ac:chgData name="Fabio Di Troia" userId="7de80edd88c2c9de" providerId="LiveId" clId="{F733F54C-5A28-43B7-A256-A5321C824EDF}" dt="2020-02-25T16:56:57.701" v="28217" actId="1076"/>
          <ac:spMkLst>
            <pc:docMk/>
            <pc:sldMk cId="3835865117" sldId="314"/>
            <ac:spMk id="8" creationId="{9E083720-553D-42AB-B5BC-8935AB3A7C4C}"/>
          </ac:spMkLst>
        </pc:spChg>
        <pc:picChg chg="add">
          <ac:chgData name="Fabio Di Troia" userId="7de80edd88c2c9de" providerId="LiveId" clId="{F733F54C-5A28-43B7-A256-A5321C824EDF}" dt="2020-02-16T16:10:41.911" v="9789"/>
          <ac:picMkLst>
            <pc:docMk/>
            <pc:sldMk cId="3835865117" sldId="314"/>
            <ac:picMk id="2" creationId="{C71EE24A-8683-49D0-AB2A-43CBC2FC32DE}"/>
          </ac:picMkLst>
        </pc:picChg>
        <pc:picChg chg="add mod">
          <ac:chgData name="Fabio Di Troia" userId="7de80edd88c2c9de" providerId="LiveId" clId="{F733F54C-5A28-43B7-A256-A5321C824EDF}" dt="2020-02-25T16:56:21.306" v="28185" actId="1076"/>
          <ac:picMkLst>
            <pc:docMk/>
            <pc:sldMk cId="3835865117" sldId="314"/>
            <ac:picMk id="7" creationId="{FE891AA1-CA8A-4D33-BCDA-77347EC019DB}"/>
          </ac:picMkLst>
        </pc:picChg>
        <pc:cxnChg chg="add mod">
          <ac:chgData name="Fabio Di Troia" userId="7de80edd88c2c9de" providerId="LiveId" clId="{F733F54C-5A28-43B7-A256-A5321C824EDF}" dt="2020-02-25T16:53:59.939" v="28183" actId="14100"/>
          <ac:cxnSpMkLst>
            <pc:docMk/>
            <pc:sldMk cId="3835865117" sldId="314"/>
            <ac:cxnSpMk id="4" creationId="{C8A94230-603D-401E-8EF7-56813DB135FF}"/>
          </ac:cxnSpMkLst>
        </pc:cxnChg>
      </pc:sldChg>
      <pc:sldChg chg="modSp add mod ord">
        <pc:chgData name="Fabio Di Troia" userId="7de80edd88c2c9de" providerId="LiveId" clId="{F733F54C-5A28-43B7-A256-A5321C824EDF}" dt="2020-02-25T16:57:48.947" v="28218" actId="207"/>
        <pc:sldMkLst>
          <pc:docMk/>
          <pc:sldMk cId="97656776" sldId="315"/>
        </pc:sldMkLst>
        <pc:spChg chg="mod">
          <ac:chgData name="Fabio Di Troia" userId="7de80edd88c2c9de" providerId="LiveId" clId="{F733F54C-5A28-43B7-A256-A5321C824EDF}" dt="2020-02-25T16:57:48.947" v="28218" actId="207"/>
          <ac:spMkLst>
            <pc:docMk/>
            <pc:sldMk cId="97656776" sldId="315"/>
            <ac:spMk id="3" creationId="{111765BC-DA57-48EC-96C9-AE22AAE632C1}"/>
          </ac:spMkLst>
        </pc:spChg>
      </pc:sldChg>
      <pc:sldChg chg="modSp add mod">
        <pc:chgData name="Fabio Di Troia" userId="7de80edd88c2c9de" providerId="LiveId" clId="{F733F54C-5A28-43B7-A256-A5321C824EDF}" dt="2020-02-25T17:00:15.211" v="28225" actId="20577"/>
        <pc:sldMkLst>
          <pc:docMk/>
          <pc:sldMk cId="237525033" sldId="316"/>
        </pc:sldMkLst>
        <pc:spChg chg="mod">
          <ac:chgData name="Fabio Di Troia" userId="7de80edd88c2c9de" providerId="LiveId" clId="{F733F54C-5A28-43B7-A256-A5321C824EDF}" dt="2020-02-16T16:20:28.024" v="10122" actId="20577"/>
          <ac:spMkLst>
            <pc:docMk/>
            <pc:sldMk cId="237525033" sldId="316"/>
            <ac:spMk id="2" creationId="{E656FB07-4E29-4A69-A109-E6430E42A652}"/>
          </ac:spMkLst>
        </pc:spChg>
        <pc:spChg chg="mod">
          <ac:chgData name="Fabio Di Troia" userId="7de80edd88c2c9de" providerId="LiveId" clId="{F733F54C-5A28-43B7-A256-A5321C824EDF}" dt="2020-02-25T17:00:15.211" v="28225" actId="20577"/>
          <ac:spMkLst>
            <pc:docMk/>
            <pc:sldMk cId="237525033" sldId="316"/>
            <ac:spMk id="3" creationId="{640E8587-99AC-4134-93F6-D8E3A1119B28}"/>
          </ac:spMkLst>
        </pc:spChg>
      </pc:sldChg>
      <pc:sldChg chg="modSp add mod">
        <pc:chgData name="Fabio Di Troia" userId="7de80edd88c2c9de" providerId="LiveId" clId="{F733F54C-5A28-43B7-A256-A5321C824EDF}" dt="2020-02-25T17:07:08.627" v="28232" actId="20577"/>
        <pc:sldMkLst>
          <pc:docMk/>
          <pc:sldMk cId="87229650" sldId="317"/>
        </pc:sldMkLst>
        <pc:spChg chg="mod">
          <ac:chgData name="Fabio Di Troia" userId="7de80edd88c2c9de" providerId="LiveId" clId="{F733F54C-5A28-43B7-A256-A5321C824EDF}" dt="2020-02-25T17:07:08.627" v="28232" actId="20577"/>
          <ac:spMkLst>
            <pc:docMk/>
            <pc:sldMk cId="87229650" sldId="317"/>
            <ac:spMk id="3" creationId="{640E8587-99AC-4134-93F6-D8E3A1119B28}"/>
          </ac:spMkLst>
        </pc:spChg>
      </pc:sldChg>
      <pc:sldChg chg="addSp modSp add mod modAnim">
        <pc:chgData name="Fabio Di Troia" userId="7de80edd88c2c9de" providerId="LiveId" clId="{F733F54C-5A28-43B7-A256-A5321C824EDF}" dt="2020-02-20T18:26:58.714" v="18780"/>
        <pc:sldMkLst>
          <pc:docMk/>
          <pc:sldMk cId="1684370571" sldId="318"/>
        </pc:sldMkLst>
        <pc:spChg chg="mod">
          <ac:chgData name="Fabio Di Troia" userId="7de80edd88c2c9de" providerId="LiveId" clId="{F733F54C-5A28-43B7-A256-A5321C824EDF}" dt="2020-02-16T16:53:13.962" v="10863" actId="1076"/>
          <ac:spMkLst>
            <pc:docMk/>
            <pc:sldMk cId="1684370571" sldId="318"/>
            <ac:spMk id="2" creationId="{E656FB07-4E29-4A69-A109-E6430E42A652}"/>
          </ac:spMkLst>
        </pc:spChg>
        <pc:spChg chg="mod">
          <ac:chgData name="Fabio Di Troia" userId="7de80edd88c2c9de" providerId="LiveId" clId="{F733F54C-5A28-43B7-A256-A5321C824EDF}" dt="2020-02-16T16:54:42.585" v="10996" actId="6549"/>
          <ac:spMkLst>
            <pc:docMk/>
            <pc:sldMk cId="1684370571" sldId="318"/>
            <ac:spMk id="3" creationId="{640E8587-99AC-4134-93F6-D8E3A1119B28}"/>
          </ac:spMkLst>
        </pc:spChg>
        <pc:spChg chg="add mod">
          <ac:chgData name="Fabio Di Troia" userId="7de80edd88c2c9de" providerId="LiveId" clId="{F733F54C-5A28-43B7-A256-A5321C824EDF}" dt="2020-02-16T16:54:34.519" v="10995" actId="1038"/>
          <ac:spMkLst>
            <pc:docMk/>
            <pc:sldMk cId="1684370571" sldId="318"/>
            <ac:spMk id="8" creationId="{5EECA15E-6BD6-43C8-AD53-9774D9D39449}"/>
          </ac:spMkLst>
        </pc:spChg>
        <pc:spChg chg="add mod">
          <ac:chgData name="Fabio Di Troia" userId="7de80edd88c2c9de" providerId="LiveId" clId="{F733F54C-5A28-43B7-A256-A5321C824EDF}" dt="2020-02-16T16:54:34.519" v="10995" actId="1038"/>
          <ac:spMkLst>
            <pc:docMk/>
            <pc:sldMk cId="1684370571" sldId="318"/>
            <ac:spMk id="11" creationId="{8C1A1235-55A4-4E37-8199-DB66D0FCD5F2}"/>
          </ac:spMkLst>
        </pc:spChg>
        <pc:spChg chg="add mod">
          <ac:chgData name="Fabio Di Troia" userId="7de80edd88c2c9de" providerId="LiveId" clId="{F733F54C-5A28-43B7-A256-A5321C824EDF}" dt="2020-02-16T16:54:19.500" v="10928" actId="1076"/>
          <ac:spMkLst>
            <pc:docMk/>
            <pc:sldMk cId="1684370571" sldId="318"/>
            <ac:spMk id="15" creationId="{F216426B-A951-4AD8-86FE-99D3FA551154}"/>
          </ac:spMkLst>
        </pc:spChg>
        <pc:picChg chg="add mod">
          <ac:chgData name="Fabio Di Troia" userId="7de80edd88c2c9de" providerId="LiveId" clId="{F733F54C-5A28-43B7-A256-A5321C824EDF}" dt="2020-02-16T16:54:34.519" v="10995" actId="1038"/>
          <ac:picMkLst>
            <pc:docMk/>
            <pc:sldMk cId="1684370571" sldId="318"/>
            <ac:picMk id="4" creationId="{DC2AAC48-11E5-4D69-90D2-5210F6CA1846}"/>
          </ac:picMkLst>
        </pc:picChg>
        <pc:cxnChg chg="add mod">
          <ac:chgData name="Fabio Di Troia" userId="7de80edd88c2c9de" providerId="LiveId" clId="{F733F54C-5A28-43B7-A256-A5321C824EDF}" dt="2020-02-16T16:54:34.519" v="10995" actId="1038"/>
          <ac:cxnSpMkLst>
            <pc:docMk/>
            <pc:sldMk cId="1684370571" sldId="318"/>
            <ac:cxnSpMk id="6" creationId="{2E2A34D2-F726-4161-9941-2D0B7E422181}"/>
          </ac:cxnSpMkLst>
        </pc:cxnChg>
        <pc:cxnChg chg="add mod">
          <ac:chgData name="Fabio Di Troia" userId="7de80edd88c2c9de" providerId="LiveId" clId="{F733F54C-5A28-43B7-A256-A5321C824EDF}" dt="2020-02-16T16:54:34.519" v="10995" actId="1038"/>
          <ac:cxnSpMkLst>
            <pc:docMk/>
            <pc:sldMk cId="1684370571" sldId="318"/>
            <ac:cxnSpMk id="12" creationId="{2FE10927-C856-4EB6-89A8-940E0D3818E7}"/>
          </ac:cxnSpMkLst>
        </pc:cxnChg>
      </pc:sldChg>
      <pc:sldChg chg="modSp add mod">
        <pc:chgData name="Fabio Di Troia" userId="7de80edd88c2c9de" providerId="LiveId" clId="{F733F54C-5A28-43B7-A256-A5321C824EDF}" dt="2020-02-25T17:07:52.294" v="28233" actId="207"/>
        <pc:sldMkLst>
          <pc:docMk/>
          <pc:sldMk cId="3653543788" sldId="319"/>
        </pc:sldMkLst>
        <pc:spChg chg="mod">
          <ac:chgData name="Fabio Di Troia" userId="7de80edd88c2c9de" providerId="LiveId" clId="{F733F54C-5A28-43B7-A256-A5321C824EDF}" dt="2020-02-16T16:58:01.009" v="11012" actId="20577"/>
          <ac:spMkLst>
            <pc:docMk/>
            <pc:sldMk cId="3653543788" sldId="319"/>
            <ac:spMk id="2" creationId="{062CDE7C-A1EA-480C-9B48-1B79519398B7}"/>
          </ac:spMkLst>
        </pc:spChg>
        <pc:spChg chg="mod">
          <ac:chgData name="Fabio Di Troia" userId="7de80edd88c2c9de" providerId="LiveId" clId="{F733F54C-5A28-43B7-A256-A5321C824EDF}" dt="2020-02-25T17:07:52.294" v="28233" actId="207"/>
          <ac:spMkLst>
            <pc:docMk/>
            <pc:sldMk cId="3653543788" sldId="319"/>
            <ac:spMk id="3" creationId="{82E6F224-9B3F-451A-89CD-53ECE8A37802}"/>
          </ac:spMkLst>
        </pc:spChg>
      </pc:sldChg>
      <pc:sldChg chg="addSp delSp modSp add mod modAnim">
        <pc:chgData name="Fabio Di Troia" userId="7de80edd88c2c9de" providerId="LiveId" clId="{F733F54C-5A28-43B7-A256-A5321C824EDF}" dt="2020-02-25T17:08:18.787" v="28234"/>
        <pc:sldMkLst>
          <pc:docMk/>
          <pc:sldMk cId="1761305093" sldId="320"/>
        </pc:sldMkLst>
        <pc:spChg chg="mod">
          <ac:chgData name="Fabio Di Troia" userId="7de80edd88c2c9de" providerId="LiveId" clId="{F733F54C-5A28-43B7-A256-A5321C824EDF}" dt="2020-02-20T18:28:47.638" v="18784" actId="207"/>
          <ac:spMkLst>
            <pc:docMk/>
            <pc:sldMk cId="1761305093" sldId="320"/>
            <ac:spMk id="3" creationId="{82E6F224-9B3F-451A-89CD-53ECE8A37802}"/>
          </ac:spMkLst>
        </pc:spChg>
        <pc:picChg chg="add mod">
          <ac:chgData name="Fabio Di Troia" userId="7de80edd88c2c9de" providerId="LiveId" clId="{F733F54C-5A28-43B7-A256-A5321C824EDF}" dt="2020-02-16T17:29:02.366" v="11416" actId="1035"/>
          <ac:picMkLst>
            <pc:docMk/>
            <pc:sldMk cId="1761305093" sldId="320"/>
            <ac:picMk id="4" creationId="{9777B15C-A117-48A5-9F35-44A6F5E0F774}"/>
          </ac:picMkLst>
        </pc:picChg>
        <pc:picChg chg="add del">
          <ac:chgData name="Fabio Di Troia" userId="7de80edd88c2c9de" providerId="LiveId" clId="{F733F54C-5A28-43B7-A256-A5321C824EDF}" dt="2020-02-18T18:17:29.887" v="11874"/>
          <ac:picMkLst>
            <pc:docMk/>
            <pc:sldMk cId="1761305093" sldId="320"/>
            <ac:picMk id="5" creationId="{93BE239F-8F8C-4951-98A8-B3C16F351D30}"/>
          </ac:picMkLst>
        </pc:picChg>
      </pc:sldChg>
      <pc:sldChg chg="addSp delSp modSp add mod modAnim">
        <pc:chgData name="Fabio Di Troia" userId="7de80edd88c2c9de" providerId="LiveId" clId="{F733F54C-5A28-43B7-A256-A5321C824EDF}" dt="2020-02-25T17:09:57.252" v="28235" actId="167"/>
        <pc:sldMkLst>
          <pc:docMk/>
          <pc:sldMk cId="1561202993" sldId="321"/>
        </pc:sldMkLst>
        <pc:spChg chg="del">
          <ac:chgData name="Fabio Di Troia" userId="7de80edd88c2c9de" providerId="LiveId" clId="{F733F54C-5A28-43B7-A256-A5321C824EDF}" dt="2020-02-19T19:05:44.083" v="12024" actId="478"/>
          <ac:spMkLst>
            <pc:docMk/>
            <pc:sldMk cId="1561202993" sldId="321"/>
            <ac:spMk id="2" creationId="{062CDE7C-A1EA-480C-9B48-1B79519398B7}"/>
          </ac:spMkLst>
        </pc:spChg>
        <pc:spChg chg="mod">
          <ac:chgData name="Fabio Di Troia" userId="7de80edd88c2c9de" providerId="LiveId" clId="{F733F54C-5A28-43B7-A256-A5321C824EDF}" dt="2020-02-19T19:05:57.659" v="12051" actId="20577"/>
          <ac:spMkLst>
            <pc:docMk/>
            <pc:sldMk cId="1561202993" sldId="321"/>
            <ac:spMk id="3" creationId="{82E6F224-9B3F-451A-89CD-53ECE8A37802}"/>
          </ac:spMkLst>
        </pc:spChg>
        <pc:spChg chg="add del mod">
          <ac:chgData name="Fabio Di Troia" userId="7de80edd88c2c9de" providerId="LiveId" clId="{F733F54C-5A28-43B7-A256-A5321C824EDF}" dt="2020-02-19T19:05:45.276" v="12025" actId="478"/>
          <ac:spMkLst>
            <pc:docMk/>
            <pc:sldMk cId="1561202993" sldId="321"/>
            <ac:spMk id="8" creationId="{41389A0E-AB98-488F-BAE8-CBB09D5C5476}"/>
          </ac:spMkLst>
        </pc:spChg>
        <pc:picChg chg="add mod ord">
          <ac:chgData name="Fabio Di Troia" userId="7de80edd88c2c9de" providerId="LiveId" clId="{F733F54C-5A28-43B7-A256-A5321C824EDF}" dt="2020-02-25T17:09:57.252" v="28235" actId="167"/>
          <ac:picMkLst>
            <pc:docMk/>
            <pc:sldMk cId="1561202993" sldId="321"/>
            <ac:picMk id="4" creationId="{0C5E60B0-AF59-4C4E-9DB9-391BA75166C1}"/>
          </ac:picMkLst>
        </pc:picChg>
        <pc:picChg chg="del">
          <ac:chgData name="Fabio Di Troia" userId="7de80edd88c2c9de" providerId="LiveId" clId="{F733F54C-5A28-43B7-A256-A5321C824EDF}" dt="2020-02-16T17:30:33.649" v="11418" actId="478"/>
          <ac:picMkLst>
            <pc:docMk/>
            <pc:sldMk cId="1561202993" sldId="321"/>
            <ac:picMk id="4" creationId="{9777B15C-A117-48A5-9F35-44A6F5E0F774}"/>
          </ac:picMkLst>
        </pc:picChg>
        <pc:picChg chg="add mod">
          <ac:chgData name="Fabio Di Troia" userId="7de80edd88c2c9de" providerId="LiveId" clId="{F733F54C-5A28-43B7-A256-A5321C824EDF}" dt="2020-02-19T19:05:49.656" v="12027" actId="1076"/>
          <ac:picMkLst>
            <pc:docMk/>
            <pc:sldMk cId="1561202993" sldId="321"/>
            <ac:picMk id="5" creationId="{60B0E846-4A97-4263-A748-70E009F1ADC9}"/>
          </ac:picMkLst>
        </pc:picChg>
        <pc:picChg chg="add del mod">
          <ac:chgData name="Fabio Di Troia" userId="7de80edd88c2c9de" providerId="LiveId" clId="{F733F54C-5A28-43B7-A256-A5321C824EDF}" dt="2020-02-19T19:02:34.289" v="11880" actId="478"/>
          <ac:picMkLst>
            <pc:docMk/>
            <pc:sldMk cId="1561202993" sldId="321"/>
            <ac:picMk id="6" creationId="{D1DFEAA5-8730-461B-87DF-B76D9489409D}"/>
          </ac:picMkLst>
        </pc:picChg>
      </pc:sldChg>
      <pc:sldChg chg="addSp delSp modSp add mod">
        <pc:chgData name="Fabio Di Troia" userId="7de80edd88c2c9de" providerId="LiveId" clId="{F733F54C-5A28-43B7-A256-A5321C824EDF}" dt="2020-02-18T17:41:56.686" v="11593" actId="115"/>
        <pc:sldMkLst>
          <pc:docMk/>
          <pc:sldMk cId="102027082" sldId="322"/>
        </pc:sldMkLst>
        <pc:spChg chg="add del mod">
          <ac:chgData name="Fabio Di Troia" userId="7de80edd88c2c9de" providerId="LiveId" clId="{F733F54C-5A28-43B7-A256-A5321C824EDF}" dt="2020-02-18T17:40:53.662" v="11575"/>
          <ac:spMkLst>
            <pc:docMk/>
            <pc:sldMk cId="102027082" sldId="322"/>
            <ac:spMk id="2" creationId="{5BA32D74-6CE6-413B-91D8-F89430701A1A}"/>
          </ac:spMkLst>
        </pc:spChg>
        <pc:spChg chg="add del mod">
          <ac:chgData name="Fabio Di Troia" userId="7de80edd88c2c9de" providerId="LiveId" clId="{F733F54C-5A28-43B7-A256-A5321C824EDF}" dt="2020-02-18T17:41:56.686" v="11593" actId="115"/>
          <ac:spMkLst>
            <pc:docMk/>
            <pc:sldMk cId="102027082" sldId="322"/>
            <ac:spMk id="4" creationId="{273365BF-28B6-4BC9-994E-5EF5A465BAE6}"/>
          </ac:spMkLst>
        </pc:spChg>
        <pc:picChg chg="mod">
          <ac:chgData name="Fabio Di Troia" userId="7de80edd88c2c9de" providerId="LiveId" clId="{F733F54C-5A28-43B7-A256-A5321C824EDF}" dt="2020-02-18T17:40:31.105" v="11566" actId="1076"/>
          <ac:picMkLst>
            <pc:docMk/>
            <pc:sldMk cId="102027082" sldId="322"/>
            <ac:picMk id="3" creationId="{D1C4E45A-E60C-4274-99AB-A7089A35C6A5}"/>
          </ac:picMkLst>
        </pc:picChg>
      </pc:sldChg>
      <pc:sldChg chg="add del">
        <pc:chgData name="Fabio Di Troia" userId="7de80edd88c2c9de" providerId="LiveId" clId="{F733F54C-5A28-43B7-A256-A5321C824EDF}" dt="2020-02-18T17:42:08.403" v="11594" actId="47"/>
        <pc:sldMkLst>
          <pc:docMk/>
          <pc:sldMk cId="2994559369" sldId="323"/>
        </pc:sldMkLst>
      </pc:sldChg>
      <pc:sldChg chg="add">
        <pc:chgData name="Fabio Di Troia" userId="7de80edd88c2c9de" providerId="LiveId" clId="{F733F54C-5A28-43B7-A256-A5321C824EDF}" dt="2020-02-18T17:40:23.200" v="11565"/>
        <pc:sldMkLst>
          <pc:docMk/>
          <pc:sldMk cId="608169469" sldId="324"/>
        </pc:sldMkLst>
      </pc:sldChg>
      <pc:sldChg chg="addSp delSp modSp add mod modTransition delAnim modAnim">
        <pc:chgData name="Fabio Di Troia" userId="7de80edd88c2c9de" providerId="LiveId" clId="{F733F54C-5A28-43B7-A256-A5321C824EDF}" dt="2020-02-18T17:48:24.649" v="11781"/>
        <pc:sldMkLst>
          <pc:docMk/>
          <pc:sldMk cId="1679467295" sldId="325"/>
        </pc:sldMkLst>
        <pc:spChg chg="add mod">
          <ac:chgData name="Fabio Di Troia" userId="7de80edd88c2c9de" providerId="LiveId" clId="{F733F54C-5A28-43B7-A256-A5321C824EDF}" dt="2020-02-18T17:48:07.213" v="11778" actId="207"/>
          <ac:spMkLst>
            <pc:docMk/>
            <pc:sldMk cId="1679467295" sldId="325"/>
            <ac:spMk id="5" creationId="{64D2DA99-7C73-42AC-A917-01C08B898DCE}"/>
          </ac:spMkLst>
        </pc:spChg>
        <pc:spChg chg="del">
          <ac:chgData name="Fabio Di Troia" userId="7de80edd88c2c9de" providerId="LiveId" clId="{F733F54C-5A28-43B7-A256-A5321C824EDF}" dt="2020-02-18T17:46:25.960" v="11711" actId="478"/>
          <ac:spMkLst>
            <pc:docMk/>
            <pc:sldMk cId="1679467295" sldId="325"/>
            <ac:spMk id="16" creationId="{4179DCC7-9390-41AB-9DA1-A1F62EE58D07}"/>
          </ac:spMkLst>
        </pc:spChg>
        <pc:spChg chg="add del mod">
          <ac:chgData name="Fabio Di Troia" userId="7de80edd88c2c9de" providerId="LiveId" clId="{F733F54C-5A28-43B7-A256-A5321C824EDF}" dt="2020-02-18T17:46:41.903" v="11717" actId="478"/>
          <ac:spMkLst>
            <pc:docMk/>
            <pc:sldMk cId="1679467295" sldId="325"/>
            <ac:spMk id="27" creationId="{463E7E9E-83D1-4D0C-B1A2-FCF929A7AD47}"/>
          </ac:spMkLst>
        </pc:spChg>
        <pc:grpChg chg="del">
          <ac:chgData name="Fabio Di Troia" userId="7de80edd88c2c9de" providerId="LiveId" clId="{F733F54C-5A28-43B7-A256-A5321C824EDF}" dt="2020-02-18T17:46:16.529" v="11710" actId="478"/>
          <ac:grpSpMkLst>
            <pc:docMk/>
            <pc:sldMk cId="1679467295" sldId="325"/>
            <ac:grpSpMk id="17" creationId="{AC649113-E912-4FC9-B83C-C383A41014C6}"/>
          </ac:grpSpMkLst>
        </pc:grpChg>
        <pc:cxnChg chg="mod">
          <ac:chgData name="Fabio Di Troia" userId="7de80edd88c2c9de" providerId="LiveId" clId="{F733F54C-5A28-43B7-A256-A5321C824EDF}" dt="2020-02-18T17:46:16.529" v="11710" actId="478"/>
          <ac:cxnSpMkLst>
            <pc:docMk/>
            <pc:sldMk cId="1679467295" sldId="325"/>
            <ac:cxnSpMk id="21" creationId="{8980453C-C764-47A8-9BFB-9A399DF9A1DE}"/>
          </ac:cxnSpMkLst>
        </pc:cxnChg>
        <pc:cxnChg chg="mod">
          <ac:chgData name="Fabio Di Troia" userId="7de80edd88c2c9de" providerId="LiveId" clId="{F733F54C-5A28-43B7-A256-A5321C824EDF}" dt="2020-02-18T17:46:16.529" v="11710" actId="478"/>
          <ac:cxnSpMkLst>
            <pc:docMk/>
            <pc:sldMk cId="1679467295" sldId="325"/>
            <ac:cxnSpMk id="22" creationId="{EF52FB4E-60F4-4281-80F1-3F7FF30124FE}"/>
          </ac:cxnSpMkLst>
        </pc:cxnChg>
        <pc:cxnChg chg="mod">
          <ac:chgData name="Fabio Di Troia" userId="7de80edd88c2c9de" providerId="LiveId" clId="{F733F54C-5A28-43B7-A256-A5321C824EDF}" dt="2020-02-18T17:46:16.529" v="11710" actId="478"/>
          <ac:cxnSpMkLst>
            <pc:docMk/>
            <pc:sldMk cId="1679467295" sldId="325"/>
            <ac:cxnSpMk id="25" creationId="{B708FFCE-0125-46CE-AD64-160588ADD7DD}"/>
          </ac:cxnSpMkLst>
        </pc:cxnChg>
        <pc:cxnChg chg="mod">
          <ac:chgData name="Fabio Di Troia" userId="7de80edd88c2c9de" providerId="LiveId" clId="{F733F54C-5A28-43B7-A256-A5321C824EDF}" dt="2020-02-18T17:46:16.529" v="11710" actId="478"/>
          <ac:cxnSpMkLst>
            <pc:docMk/>
            <pc:sldMk cId="1679467295" sldId="325"/>
            <ac:cxnSpMk id="26" creationId="{F2625E9F-1FED-460A-863C-0BD27CD5AEAD}"/>
          </ac:cxnSpMkLst>
        </pc:cxnChg>
      </pc:sldChg>
      <pc:sldChg chg="addSp delSp modSp add del mod">
        <pc:chgData name="Fabio Di Troia" userId="7de80edd88c2c9de" providerId="LiveId" clId="{F733F54C-5A28-43B7-A256-A5321C824EDF}" dt="2020-02-18T18:17:42.539" v="11879" actId="47"/>
        <pc:sldMkLst>
          <pc:docMk/>
          <pc:sldMk cId="130803960" sldId="326"/>
        </pc:sldMkLst>
        <pc:spChg chg="mod">
          <ac:chgData name="Fabio Di Troia" userId="7de80edd88c2c9de" providerId="LiveId" clId="{F733F54C-5A28-43B7-A256-A5321C824EDF}" dt="2020-02-18T18:17:11.100" v="11867" actId="20577"/>
          <ac:spMkLst>
            <pc:docMk/>
            <pc:sldMk cId="130803960" sldId="326"/>
            <ac:spMk id="2" creationId="{E25B7C20-9A3E-4585-88E0-133EDB059B1F}"/>
          </ac:spMkLst>
        </pc:spChg>
        <pc:picChg chg="add del mod">
          <ac:chgData name="Fabio Di Troia" userId="7de80edd88c2c9de" providerId="LiveId" clId="{F733F54C-5A28-43B7-A256-A5321C824EDF}" dt="2020-02-18T18:17:27.391" v="11872"/>
          <ac:picMkLst>
            <pc:docMk/>
            <pc:sldMk cId="130803960" sldId="326"/>
            <ac:picMk id="5" creationId="{7BE5FC53-3479-4F1C-8B46-7F0EA2746E06}"/>
          </ac:picMkLst>
        </pc:picChg>
      </pc:sldChg>
      <pc:sldChg chg="addSp delSp modSp add mod modTransition delAnim modAnim">
        <pc:chgData name="Fabio Di Troia" userId="7de80edd88c2c9de" providerId="LiveId" clId="{F733F54C-5A28-43B7-A256-A5321C824EDF}" dt="2020-02-25T17:10:00.630" v="28236" actId="167"/>
        <pc:sldMkLst>
          <pc:docMk/>
          <pc:sldMk cId="535446749" sldId="326"/>
        </pc:sldMkLst>
        <pc:spChg chg="mod">
          <ac:chgData name="Fabio Di Troia" userId="7de80edd88c2c9de" providerId="LiveId" clId="{F733F54C-5A28-43B7-A256-A5321C824EDF}" dt="2020-02-20T18:30:32.576" v="18794" actId="207"/>
          <ac:spMkLst>
            <pc:docMk/>
            <pc:sldMk cId="535446749" sldId="326"/>
            <ac:spMk id="3" creationId="{82E6F224-9B3F-451A-89CD-53ECE8A37802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6" creationId="{78A98601-4646-4D59-AC18-723D3CC314B3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7" creationId="{2D96E385-66AD-4F39-8E48-0DCEF5437465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8" creationId="{BE6D88BB-27BA-4143-AB8E-D54F8236CE5E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11" creationId="{8A192F4A-87FE-4B66-A182-40CC61A1701D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12" creationId="{6BCB69DA-310B-4D96-A4BA-45433B0C23F1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15" creationId="{0B54E4F6-B7DA-4236-BB49-55FA0D5DA803}"/>
          </ac:spMkLst>
        </pc:spChg>
        <pc:spChg chg="add del mod">
          <ac:chgData name="Fabio Di Troia" userId="7de80edd88c2c9de" providerId="LiveId" clId="{F733F54C-5A28-43B7-A256-A5321C824EDF}" dt="2020-02-19T19:11:29.147" v="12596" actId="478"/>
          <ac:spMkLst>
            <pc:docMk/>
            <pc:sldMk cId="535446749" sldId="326"/>
            <ac:spMk id="16" creationId="{59CD1FF9-EDA1-4636-A73E-EE6A98787491}"/>
          </ac:spMkLst>
        </pc:spChg>
        <pc:picChg chg="mod ord">
          <ac:chgData name="Fabio Di Troia" userId="7de80edd88c2c9de" providerId="LiveId" clId="{F733F54C-5A28-43B7-A256-A5321C824EDF}" dt="2020-02-25T17:10:00.630" v="28236" actId="167"/>
          <ac:picMkLst>
            <pc:docMk/>
            <pc:sldMk cId="535446749" sldId="326"/>
            <ac:picMk id="4" creationId="{0C5E60B0-AF59-4C4E-9DB9-391BA75166C1}"/>
          </ac:picMkLst>
        </pc:picChg>
        <pc:picChg chg="del">
          <ac:chgData name="Fabio Di Troia" userId="7de80edd88c2c9de" providerId="LiveId" clId="{F733F54C-5A28-43B7-A256-A5321C824EDF}" dt="2020-02-19T19:06:04.150" v="12053" actId="478"/>
          <ac:picMkLst>
            <pc:docMk/>
            <pc:sldMk cId="535446749" sldId="326"/>
            <ac:picMk id="5" creationId="{60B0E846-4A97-4263-A748-70E009F1ADC9}"/>
          </ac:picMkLst>
        </pc:pic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9" creationId="{CE765E9A-6F07-47F5-8EAA-DC1CCD370A9A}"/>
          </ac:cxnSpMkLst>
        </pc:cxn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10" creationId="{AA2F59AD-622A-476E-8C7B-334C2B6FCFD6}"/>
          </ac:cxnSpMkLst>
        </pc:cxn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13" creationId="{A6129413-03C0-44CD-B015-403ACC347F5B}"/>
          </ac:cxnSpMkLst>
        </pc:cxn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14" creationId="{3FAC0533-6676-413D-9D59-671C0151131C}"/>
          </ac:cxnSpMkLst>
        </pc:cxn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17" creationId="{BE8F5905-1838-4838-9AF4-097017721526}"/>
          </ac:cxnSpMkLst>
        </pc:cxnChg>
        <pc:cxnChg chg="add del mod">
          <ac:chgData name="Fabio Di Troia" userId="7de80edd88c2c9de" providerId="LiveId" clId="{F733F54C-5A28-43B7-A256-A5321C824EDF}" dt="2020-02-19T19:11:29.147" v="12596" actId="478"/>
          <ac:cxnSpMkLst>
            <pc:docMk/>
            <pc:sldMk cId="535446749" sldId="326"/>
            <ac:cxnSpMk id="18" creationId="{5A1353DC-4E7D-4658-9A24-16B36FB1CD3E}"/>
          </ac:cxnSpMkLst>
        </pc:cxnChg>
      </pc:sldChg>
      <pc:sldChg chg="addSp delSp modSp add mod modTransition modAnim">
        <pc:chgData name="Fabio Di Troia" userId="7de80edd88c2c9de" providerId="LiveId" clId="{F733F54C-5A28-43B7-A256-A5321C824EDF}" dt="2020-02-25T17:11:54.403" v="28240" actId="207"/>
        <pc:sldMkLst>
          <pc:docMk/>
          <pc:sldMk cId="863030470" sldId="327"/>
        </pc:sldMkLst>
        <pc:spChg chg="add mod">
          <ac:chgData name="Fabio Di Troia" userId="7de80edd88c2c9de" providerId="LiveId" clId="{F733F54C-5A28-43B7-A256-A5321C824EDF}" dt="2020-02-19T19:14:26.697" v="12802" actId="207"/>
          <ac:spMkLst>
            <pc:docMk/>
            <pc:sldMk cId="863030470" sldId="327"/>
            <ac:spMk id="2" creationId="{A1855339-F8E6-420D-937E-F76A2254301E}"/>
          </ac:spMkLst>
        </pc:spChg>
        <pc:spChg chg="mod">
          <ac:chgData name="Fabio Di Troia" userId="7de80edd88c2c9de" providerId="LiveId" clId="{F733F54C-5A28-43B7-A256-A5321C824EDF}" dt="2020-02-25T17:11:54.403" v="28240" actId="207"/>
          <ac:spMkLst>
            <pc:docMk/>
            <pc:sldMk cId="863030470" sldId="327"/>
            <ac:spMk id="3" creationId="{82E6F224-9B3F-451A-89CD-53ECE8A37802}"/>
          </ac:spMkLst>
        </pc:spChg>
        <pc:picChg chg="del">
          <ac:chgData name="Fabio Di Troia" userId="7de80edd88c2c9de" providerId="LiveId" clId="{F733F54C-5A28-43B7-A256-A5321C824EDF}" dt="2020-02-19T19:09:33.203" v="12325" actId="478"/>
          <ac:picMkLst>
            <pc:docMk/>
            <pc:sldMk cId="863030470" sldId="327"/>
            <ac:picMk id="4" creationId="{0C5E60B0-AF59-4C4E-9DB9-391BA75166C1}"/>
          </ac:picMkLst>
        </pc:picChg>
        <pc:picChg chg="add mod">
          <ac:chgData name="Fabio Di Troia" userId="7de80edd88c2c9de" providerId="LiveId" clId="{F733F54C-5A28-43B7-A256-A5321C824EDF}" dt="2020-02-19T19:09:40.118" v="12331" actId="14100"/>
          <ac:picMkLst>
            <pc:docMk/>
            <pc:sldMk cId="863030470" sldId="327"/>
            <ac:picMk id="5" creationId="{E0FA418E-62F3-4545-B4A1-98F88EB5C157}"/>
          </ac:picMkLst>
        </pc:picChg>
      </pc:sldChg>
      <pc:sldChg chg="addSp delSp modSp add mod modAnim">
        <pc:chgData name="Fabio Di Troia" userId="7de80edd88c2c9de" providerId="LiveId" clId="{F733F54C-5A28-43B7-A256-A5321C824EDF}" dt="2020-02-25T17:10:48.594" v="28238" actId="207"/>
        <pc:sldMkLst>
          <pc:docMk/>
          <pc:sldMk cId="3201377772" sldId="328"/>
        </pc:sldMkLst>
        <pc:spChg chg="mod">
          <ac:chgData name="Fabio Di Troia" userId="7de80edd88c2c9de" providerId="LiveId" clId="{F733F54C-5A28-43B7-A256-A5321C824EDF}" dt="2020-02-25T17:10:48.594" v="28238" actId="207"/>
          <ac:spMkLst>
            <pc:docMk/>
            <pc:sldMk cId="3201377772" sldId="328"/>
            <ac:spMk id="3" creationId="{82E6F224-9B3F-451A-89CD-53ECE8A37802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6" creationId="{78A98601-4646-4D59-AC18-723D3CC314B3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7" creationId="{2D96E385-66AD-4F39-8E48-0DCEF5437465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8" creationId="{BE6D88BB-27BA-4143-AB8E-D54F8236CE5E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11" creationId="{8A192F4A-87FE-4B66-A182-40CC61A1701D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12" creationId="{6BCB69DA-310B-4D96-A4BA-45433B0C23F1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15" creationId="{0B54E4F6-B7DA-4236-BB49-55FA0D5DA803}"/>
          </ac:spMkLst>
        </pc:spChg>
        <pc:spChg chg="mod">
          <ac:chgData name="Fabio Di Troia" userId="7de80edd88c2c9de" providerId="LiveId" clId="{F733F54C-5A28-43B7-A256-A5321C824EDF}" dt="2020-02-19T19:12:16.160" v="12647" actId="1035"/>
          <ac:spMkLst>
            <pc:docMk/>
            <pc:sldMk cId="3201377772" sldId="328"/>
            <ac:spMk id="16" creationId="{59CD1FF9-EDA1-4636-A73E-EE6A98787491}"/>
          </ac:spMkLst>
        </pc:spChg>
        <pc:spChg chg="add mod">
          <ac:chgData name="Fabio Di Troia" userId="7de80edd88c2c9de" providerId="LiveId" clId="{F733F54C-5A28-43B7-A256-A5321C824EDF}" dt="2020-02-19T19:12:27.868" v="12657" actId="1076"/>
          <ac:spMkLst>
            <pc:docMk/>
            <pc:sldMk cId="3201377772" sldId="328"/>
            <ac:spMk id="22" creationId="{88B944FC-9C12-435E-985F-293BBA7AE8FA}"/>
          </ac:spMkLst>
        </pc:spChg>
        <pc:spChg chg="add mod">
          <ac:chgData name="Fabio Di Troia" userId="7de80edd88c2c9de" providerId="LiveId" clId="{F733F54C-5A28-43B7-A256-A5321C824EDF}" dt="2020-02-19T19:12:31.277" v="12659" actId="1076"/>
          <ac:spMkLst>
            <pc:docMk/>
            <pc:sldMk cId="3201377772" sldId="328"/>
            <ac:spMk id="23" creationId="{F6046E4D-90FA-4FF5-8A1A-2C1295C8A3D4}"/>
          </ac:spMkLst>
        </pc:spChg>
        <pc:picChg chg="del">
          <ac:chgData name="Fabio Di Troia" userId="7de80edd88c2c9de" providerId="LiveId" clId="{F733F54C-5A28-43B7-A256-A5321C824EDF}" dt="2020-02-19T19:11:43.302" v="12600" actId="478"/>
          <ac:picMkLst>
            <pc:docMk/>
            <pc:sldMk cId="3201377772" sldId="328"/>
            <ac:picMk id="4" creationId="{0C5E60B0-AF59-4C4E-9DB9-391BA75166C1}"/>
          </ac:picMkLst>
        </pc:picChg>
        <pc:cxnChg chg="add 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5" creationId="{8F5F73E1-0862-4850-A476-9C540CB53EC5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9" creationId="{CE765E9A-6F07-47F5-8EAA-DC1CCD370A9A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0" creationId="{AA2F59AD-622A-476E-8C7B-334C2B6FCFD6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3" creationId="{A6129413-03C0-44CD-B015-403ACC347F5B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4" creationId="{3FAC0533-6676-413D-9D59-671C0151131C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7" creationId="{BE8F5905-1838-4838-9AF4-097017721526}"/>
          </ac:cxnSpMkLst>
        </pc:cxnChg>
        <pc:cxnChg chg="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8" creationId="{5A1353DC-4E7D-4658-9A24-16B36FB1CD3E}"/>
          </ac:cxnSpMkLst>
        </pc:cxnChg>
        <pc:cxnChg chg="add mod">
          <ac:chgData name="Fabio Di Troia" userId="7de80edd88c2c9de" providerId="LiveId" clId="{F733F54C-5A28-43B7-A256-A5321C824EDF}" dt="2020-02-19T19:12:16.160" v="12647" actId="1035"/>
          <ac:cxnSpMkLst>
            <pc:docMk/>
            <pc:sldMk cId="3201377772" sldId="328"/>
            <ac:cxnSpMk id="19" creationId="{A3CAEA0E-CC10-4CAA-A19D-62959DD956F8}"/>
          </ac:cxnSpMkLst>
        </pc:cxnChg>
      </pc:sldChg>
      <pc:sldChg chg="addSp modSp add mod modAnim">
        <pc:chgData name="Fabio Di Troia" userId="7de80edd88c2c9de" providerId="LiveId" clId="{F733F54C-5A28-43B7-A256-A5321C824EDF}" dt="2020-02-20T18:31:36.478" v="18795"/>
        <pc:sldMkLst>
          <pc:docMk/>
          <pc:sldMk cId="3938683111" sldId="329"/>
        </pc:sldMkLst>
        <pc:spChg chg="mod">
          <ac:chgData name="Fabio Di Troia" userId="7de80edd88c2c9de" providerId="LiveId" clId="{F733F54C-5A28-43B7-A256-A5321C824EDF}" dt="2020-02-19T19:16:45.957" v="12971" actId="14100"/>
          <ac:spMkLst>
            <pc:docMk/>
            <pc:sldMk cId="3938683111" sldId="329"/>
            <ac:spMk id="3" creationId="{82E6F224-9B3F-451A-89CD-53ECE8A37802}"/>
          </ac:spMkLst>
        </pc:spChg>
        <pc:cxnChg chg="add mod">
          <ac:chgData name="Fabio Di Troia" userId="7de80edd88c2c9de" providerId="LiveId" clId="{F733F54C-5A28-43B7-A256-A5321C824EDF}" dt="2020-02-19T19:15:52.084" v="12902" actId="1582"/>
          <ac:cxnSpMkLst>
            <pc:docMk/>
            <pc:sldMk cId="3938683111" sldId="329"/>
            <ac:cxnSpMk id="6" creationId="{1B8DDB60-1950-4CF5-A0B8-41C451ADA4D2}"/>
          </ac:cxnSpMkLst>
        </pc:cxnChg>
      </pc:sldChg>
      <pc:sldChg chg="modSp add mod modAnim">
        <pc:chgData name="Fabio Di Troia" userId="7de80edd88c2c9de" providerId="LiveId" clId="{F733F54C-5A28-43B7-A256-A5321C824EDF}" dt="2020-02-19T19:19:01.564" v="12998" actId="207"/>
        <pc:sldMkLst>
          <pc:docMk/>
          <pc:sldMk cId="2594572492" sldId="330"/>
        </pc:sldMkLst>
        <pc:spChg chg="mod">
          <ac:chgData name="Fabio Di Troia" userId="7de80edd88c2c9de" providerId="LiveId" clId="{F733F54C-5A28-43B7-A256-A5321C824EDF}" dt="2020-02-19T19:19:01.564" v="12998" actId="207"/>
          <ac:spMkLst>
            <pc:docMk/>
            <pc:sldMk cId="2594572492" sldId="330"/>
            <ac:spMk id="3" creationId="{82E6F224-9B3F-451A-89CD-53ECE8A37802}"/>
          </ac:spMkLst>
        </pc:spChg>
      </pc:sldChg>
      <pc:sldChg chg="modSp add mod modTransition">
        <pc:chgData name="Fabio Di Troia" userId="7de80edd88c2c9de" providerId="LiveId" clId="{F733F54C-5A28-43B7-A256-A5321C824EDF}" dt="2020-02-25T17:15:14.607" v="28245" actId="114"/>
        <pc:sldMkLst>
          <pc:docMk/>
          <pc:sldMk cId="2396985452" sldId="331"/>
        </pc:sldMkLst>
        <pc:spChg chg="mod">
          <ac:chgData name="Fabio Di Troia" userId="7de80edd88c2c9de" providerId="LiveId" clId="{F733F54C-5A28-43B7-A256-A5321C824EDF}" dt="2020-02-19T19:20:08.620" v="13076" actId="20577"/>
          <ac:spMkLst>
            <pc:docMk/>
            <pc:sldMk cId="2396985452" sldId="331"/>
            <ac:spMk id="2" creationId="{85D18093-2076-4202-9EB3-32641756A026}"/>
          </ac:spMkLst>
        </pc:spChg>
        <pc:spChg chg="mod">
          <ac:chgData name="Fabio Di Troia" userId="7de80edd88c2c9de" providerId="LiveId" clId="{F733F54C-5A28-43B7-A256-A5321C824EDF}" dt="2020-02-25T17:15:14.607" v="28245" actId="114"/>
          <ac:spMkLst>
            <pc:docMk/>
            <pc:sldMk cId="2396985452" sldId="331"/>
            <ac:spMk id="3" creationId="{30C1391E-3A80-4010-94E2-EB638FD82B47}"/>
          </ac:spMkLst>
        </pc:spChg>
      </pc:sldChg>
      <pc:sldChg chg="modSp add mod modTransition modNotesTx">
        <pc:chgData name="Fabio Di Troia" userId="7de80edd88c2c9de" providerId="LiveId" clId="{F733F54C-5A28-43B7-A256-A5321C824EDF}" dt="2020-02-25T17:13:13.191" v="28242"/>
        <pc:sldMkLst>
          <pc:docMk/>
          <pc:sldMk cId="2324493201" sldId="332"/>
        </pc:sldMkLst>
        <pc:spChg chg="mod">
          <ac:chgData name="Fabio Di Troia" userId="7de80edd88c2c9de" providerId="LiveId" clId="{F733F54C-5A28-43B7-A256-A5321C824EDF}" dt="2020-02-19T19:26:16.024" v="13463" actId="12"/>
          <ac:spMkLst>
            <pc:docMk/>
            <pc:sldMk cId="2324493201" sldId="332"/>
            <ac:spMk id="3" creationId="{30C1391E-3A80-4010-94E2-EB638FD82B47}"/>
          </ac:spMkLst>
        </pc:spChg>
      </pc:sldChg>
      <pc:sldChg chg="addSp delSp modSp add mod modTransition modNotesTx">
        <pc:chgData name="Fabio Di Troia" userId="7de80edd88c2c9de" providerId="LiveId" clId="{F733F54C-5A28-43B7-A256-A5321C824EDF}" dt="2020-02-25T17:13:14.345" v="28243"/>
        <pc:sldMkLst>
          <pc:docMk/>
          <pc:sldMk cId="2230616135" sldId="333"/>
        </pc:sldMkLst>
        <pc:spChg chg="del">
          <ac:chgData name="Fabio Di Troia" userId="7de80edd88c2c9de" providerId="LiveId" clId="{F733F54C-5A28-43B7-A256-A5321C824EDF}" dt="2020-02-19T19:31:34.828" v="13718" actId="478"/>
          <ac:spMkLst>
            <pc:docMk/>
            <pc:sldMk cId="2230616135" sldId="333"/>
            <ac:spMk id="2" creationId="{85D18093-2076-4202-9EB3-32641756A026}"/>
          </ac:spMkLst>
        </pc:spChg>
        <pc:spChg chg="mod">
          <ac:chgData name="Fabio Di Troia" userId="7de80edd88c2c9de" providerId="LiveId" clId="{F733F54C-5A28-43B7-A256-A5321C824EDF}" dt="2020-02-20T18:33:38.199" v="18797" actId="20577"/>
          <ac:spMkLst>
            <pc:docMk/>
            <pc:sldMk cId="2230616135" sldId="333"/>
            <ac:spMk id="3" creationId="{30C1391E-3A80-4010-94E2-EB638FD82B47}"/>
          </ac:spMkLst>
        </pc:spChg>
        <pc:spChg chg="add del mod">
          <ac:chgData name="Fabio Di Troia" userId="7de80edd88c2c9de" providerId="LiveId" clId="{F733F54C-5A28-43B7-A256-A5321C824EDF}" dt="2020-02-19T19:31:36.195" v="13719" actId="478"/>
          <ac:spMkLst>
            <pc:docMk/>
            <pc:sldMk cId="2230616135" sldId="333"/>
            <ac:spMk id="6" creationId="{97C0277C-3035-4C39-B42F-C1729F0A1083}"/>
          </ac:spMkLst>
        </pc:spChg>
        <pc:picChg chg="add mod">
          <ac:chgData name="Fabio Di Troia" userId="7de80edd88c2c9de" providerId="LiveId" clId="{F733F54C-5A28-43B7-A256-A5321C824EDF}" dt="2020-02-19T19:31:45.072" v="13721" actId="1076"/>
          <ac:picMkLst>
            <pc:docMk/>
            <pc:sldMk cId="2230616135" sldId="333"/>
            <ac:picMk id="4" creationId="{C8E3A305-FE17-4012-B5A9-E9AF3C1A5F27}"/>
          </ac:picMkLst>
        </pc:picChg>
      </pc:sldChg>
      <pc:sldChg chg="addSp delSp modSp add mod modTransition">
        <pc:chgData name="Fabio Di Troia" userId="7de80edd88c2c9de" providerId="LiveId" clId="{F733F54C-5A28-43B7-A256-A5321C824EDF}" dt="2020-02-19T19:33:47.811" v="13861" actId="20577"/>
        <pc:sldMkLst>
          <pc:docMk/>
          <pc:sldMk cId="3026075038" sldId="334"/>
        </pc:sldMkLst>
        <pc:spChg chg="mod">
          <ac:chgData name="Fabio Di Troia" userId="7de80edd88c2c9de" providerId="LiveId" clId="{F733F54C-5A28-43B7-A256-A5321C824EDF}" dt="2020-02-19T19:33:47.811" v="13861" actId="20577"/>
          <ac:spMkLst>
            <pc:docMk/>
            <pc:sldMk cId="3026075038" sldId="334"/>
            <ac:spMk id="3" creationId="{30C1391E-3A80-4010-94E2-EB638FD82B47}"/>
          </ac:spMkLst>
        </pc:spChg>
        <pc:picChg chg="add del mod">
          <ac:chgData name="Fabio Di Troia" userId="7de80edd88c2c9de" providerId="LiveId" clId="{F733F54C-5A28-43B7-A256-A5321C824EDF}" dt="2020-02-19T19:33:18.520" v="13819" actId="478"/>
          <ac:picMkLst>
            <pc:docMk/>
            <pc:sldMk cId="3026075038" sldId="334"/>
            <ac:picMk id="2" creationId="{2F837CEB-890E-4F95-B5DB-B38B2C4F27C9}"/>
          </ac:picMkLst>
        </pc:picChg>
        <pc:picChg chg="del">
          <ac:chgData name="Fabio Di Troia" userId="7de80edd88c2c9de" providerId="LiveId" clId="{F733F54C-5A28-43B7-A256-A5321C824EDF}" dt="2020-02-19T19:33:31.019" v="13840" actId="478"/>
          <ac:picMkLst>
            <pc:docMk/>
            <pc:sldMk cId="3026075038" sldId="334"/>
            <ac:picMk id="4" creationId="{C8E3A305-FE17-4012-B5A9-E9AF3C1A5F27}"/>
          </ac:picMkLst>
        </pc:picChg>
        <pc:picChg chg="add mod">
          <ac:chgData name="Fabio Di Troia" userId="7de80edd88c2c9de" providerId="LiveId" clId="{F733F54C-5A28-43B7-A256-A5321C824EDF}" dt="2020-02-19T19:33:32.582" v="13858" actId="1036"/>
          <ac:picMkLst>
            <pc:docMk/>
            <pc:sldMk cId="3026075038" sldId="334"/>
            <ac:picMk id="5" creationId="{9B14CC6A-9CAA-41A5-8AFE-2544FDAB9146}"/>
          </ac:picMkLst>
        </pc:picChg>
      </pc:sldChg>
      <pc:sldChg chg="addSp delSp modSp add mod">
        <pc:chgData name="Fabio Di Troia" userId="7de80edd88c2c9de" providerId="LiveId" clId="{F733F54C-5A28-43B7-A256-A5321C824EDF}" dt="2020-02-25T17:16:55.911" v="28251" actId="20577"/>
        <pc:sldMkLst>
          <pc:docMk/>
          <pc:sldMk cId="4174687152" sldId="335"/>
        </pc:sldMkLst>
        <pc:spChg chg="del">
          <ac:chgData name="Fabio Di Troia" userId="7de80edd88c2c9de" providerId="LiveId" clId="{F733F54C-5A28-43B7-A256-A5321C824EDF}" dt="2020-02-19T21:02:03.659" v="13919"/>
          <ac:spMkLst>
            <pc:docMk/>
            <pc:sldMk cId="4174687152" sldId="335"/>
            <ac:spMk id="2" creationId="{2E626F30-B484-44E6-AFA7-9B4DE8046CC5}"/>
          </ac:spMkLst>
        </pc:spChg>
        <pc:spChg chg="del">
          <ac:chgData name="Fabio Di Troia" userId="7de80edd88c2c9de" providerId="LiveId" clId="{F733F54C-5A28-43B7-A256-A5321C824EDF}" dt="2020-02-19T21:02:03.659" v="13919"/>
          <ac:spMkLst>
            <pc:docMk/>
            <pc:sldMk cId="4174687152" sldId="335"/>
            <ac:spMk id="3" creationId="{072A5F71-2003-43CF-AC03-89DC3F529124}"/>
          </ac:spMkLst>
        </pc:spChg>
        <pc:spChg chg="add mod">
          <ac:chgData name="Fabio Di Troia" userId="7de80edd88c2c9de" providerId="LiveId" clId="{F733F54C-5A28-43B7-A256-A5321C824EDF}" dt="2020-02-19T21:02:07.631" v="13933" actId="20577"/>
          <ac:spMkLst>
            <pc:docMk/>
            <pc:sldMk cId="4174687152" sldId="335"/>
            <ac:spMk id="4" creationId="{7F0ACB54-3512-4ADD-B096-AEE5BAB696CA}"/>
          </ac:spMkLst>
        </pc:spChg>
        <pc:spChg chg="add mod">
          <ac:chgData name="Fabio Di Troia" userId="7de80edd88c2c9de" providerId="LiveId" clId="{F733F54C-5A28-43B7-A256-A5321C824EDF}" dt="2020-02-25T17:16:55.911" v="28251" actId="20577"/>
          <ac:spMkLst>
            <pc:docMk/>
            <pc:sldMk cId="4174687152" sldId="335"/>
            <ac:spMk id="5" creationId="{44F21863-58A3-46A0-8A09-443152453751}"/>
          </ac:spMkLst>
        </pc:spChg>
      </pc:sldChg>
      <pc:sldChg chg="modSp add mod modTransition modAnim modNotesTx">
        <pc:chgData name="Fabio Di Troia" userId="7de80edd88c2c9de" providerId="LiveId" clId="{F733F54C-5A28-43B7-A256-A5321C824EDF}" dt="2020-02-25T17:18:24.633" v="28264" actId="207"/>
        <pc:sldMkLst>
          <pc:docMk/>
          <pc:sldMk cId="2424257624" sldId="336"/>
        </pc:sldMkLst>
        <pc:spChg chg="mod">
          <ac:chgData name="Fabio Di Troia" userId="7de80edd88c2c9de" providerId="LiveId" clId="{F733F54C-5A28-43B7-A256-A5321C824EDF}" dt="2020-02-19T21:03:28.615" v="14021" actId="20577"/>
          <ac:spMkLst>
            <pc:docMk/>
            <pc:sldMk cId="2424257624" sldId="336"/>
            <ac:spMk id="2" creationId="{37C4360E-CB18-4FEA-BBDE-F0F594A081C2}"/>
          </ac:spMkLst>
        </pc:spChg>
        <pc:spChg chg="mod">
          <ac:chgData name="Fabio Di Troia" userId="7de80edd88c2c9de" providerId="LiveId" clId="{F733F54C-5A28-43B7-A256-A5321C824EDF}" dt="2020-02-25T17:18:24.633" v="28264" actId="207"/>
          <ac:spMkLst>
            <pc:docMk/>
            <pc:sldMk cId="2424257624" sldId="336"/>
            <ac:spMk id="3" creationId="{0544CB32-96ED-4CE7-A3DE-E9E1F18D5A83}"/>
          </ac:spMkLst>
        </pc:spChg>
      </pc:sldChg>
      <pc:sldChg chg="addSp modSp add mod modTransition modAnim modNotesTx">
        <pc:chgData name="Fabio Di Troia" userId="7de80edd88c2c9de" providerId="LiveId" clId="{F733F54C-5A28-43B7-A256-A5321C824EDF}" dt="2020-02-27T18:50:03.045" v="30972" actId="20577"/>
        <pc:sldMkLst>
          <pc:docMk/>
          <pc:sldMk cId="1954513710" sldId="337"/>
        </pc:sldMkLst>
        <pc:spChg chg="mod">
          <ac:chgData name="Fabio Di Troia" userId="7de80edd88c2c9de" providerId="LiveId" clId="{F733F54C-5A28-43B7-A256-A5321C824EDF}" dt="2020-02-27T18:50:03.045" v="30972" actId="20577"/>
          <ac:spMkLst>
            <pc:docMk/>
            <pc:sldMk cId="1954513710" sldId="337"/>
            <ac:spMk id="3" creationId="{0544CB32-96ED-4CE7-A3DE-E9E1F18D5A83}"/>
          </ac:spMkLst>
        </pc:spChg>
        <pc:picChg chg="add mod">
          <ac:chgData name="Fabio Di Troia" userId="7de80edd88c2c9de" providerId="LiveId" clId="{F733F54C-5A28-43B7-A256-A5321C824EDF}" dt="2020-02-19T22:43:10.497" v="15450" actId="1076"/>
          <ac:picMkLst>
            <pc:docMk/>
            <pc:sldMk cId="1954513710" sldId="337"/>
            <ac:picMk id="5" creationId="{EFBB9F79-1FDA-41CB-BC6D-489DB50C7272}"/>
          </ac:picMkLst>
        </pc:picChg>
      </pc:sldChg>
      <pc:sldChg chg="addSp delSp modSp add mod modTransition modNotesTx">
        <pc:chgData name="Fabio Di Troia" userId="7de80edd88c2c9de" providerId="LiveId" clId="{F733F54C-5A28-43B7-A256-A5321C824EDF}" dt="2020-02-25T17:20:43.794" v="28280"/>
        <pc:sldMkLst>
          <pc:docMk/>
          <pc:sldMk cId="2040840075" sldId="338"/>
        </pc:sldMkLst>
        <pc:spChg chg="mod">
          <ac:chgData name="Fabio Di Troia" userId="7de80edd88c2c9de" providerId="LiveId" clId="{F733F54C-5A28-43B7-A256-A5321C824EDF}" dt="2020-02-19T22:41:14.185" v="15320" actId="20577"/>
          <ac:spMkLst>
            <pc:docMk/>
            <pc:sldMk cId="2040840075" sldId="338"/>
            <ac:spMk id="2" creationId="{910FB9B9-F023-436E-9065-404ABD9916A5}"/>
          </ac:spMkLst>
        </pc:spChg>
        <pc:spChg chg="del">
          <ac:chgData name="Fabio Di Troia" userId="7de80edd88c2c9de" providerId="LiveId" clId="{F733F54C-5A28-43B7-A256-A5321C824EDF}" dt="2020-02-19T21:13:06.524" v="14571"/>
          <ac:spMkLst>
            <pc:docMk/>
            <pc:sldMk cId="2040840075" sldId="338"/>
            <ac:spMk id="3" creationId="{3FC58344-FC87-4427-AAA5-24B5CAB93219}"/>
          </ac:spMkLst>
        </pc:spChg>
        <pc:spChg chg="add del mod">
          <ac:chgData name="Fabio Di Troia" userId="7de80edd88c2c9de" providerId="LiveId" clId="{F733F54C-5A28-43B7-A256-A5321C824EDF}" dt="2020-02-19T21:13:27.198" v="14575" actId="478"/>
          <ac:spMkLst>
            <pc:docMk/>
            <pc:sldMk cId="2040840075" sldId="338"/>
            <ac:spMk id="6" creationId="{A7B70E7F-9B94-4FA8-8CD2-E6941B3DC8A6}"/>
          </ac:spMkLst>
        </pc:spChg>
        <pc:spChg chg="add mod">
          <ac:chgData name="Fabio Di Troia" userId="7de80edd88c2c9de" providerId="LiveId" clId="{F733F54C-5A28-43B7-A256-A5321C824EDF}" dt="2020-02-19T21:20:23.243" v="14907" actId="20577"/>
          <ac:spMkLst>
            <pc:docMk/>
            <pc:sldMk cId="2040840075" sldId="338"/>
            <ac:spMk id="8" creationId="{08A16AD3-64E9-43E8-9F4D-F85C3717645E}"/>
          </ac:spMkLst>
        </pc:spChg>
        <pc:picChg chg="add del mod">
          <ac:chgData name="Fabio Di Troia" userId="7de80edd88c2c9de" providerId="LiveId" clId="{F733F54C-5A28-43B7-A256-A5321C824EDF}" dt="2020-02-19T21:13:23.251" v="14572" actId="478"/>
          <ac:picMkLst>
            <pc:docMk/>
            <pc:sldMk cId="2040840075" sldId="338"/>
            <ac:picMk id="4" creationId="{2C616149-2205-4D07-B297-B392C8347575}"/>
          </ac:picMkLst>
        </pc:picChg>
        <pc:picChg chg="add del mod">
          <ac:chgData name="Fabio Di Troia" userId="7de80edd88c2c9de" providerId="LiveId" clId="{F733F54C-5A28-43B7-A256-A5321C824EDF}" dt="2020-02-19T21:19:56.924" v="14896" actId="478"/>
          <ac:picMkLst>
            <pc:docMk/>
            <pc:sldMk cId="2040840075" sldId="338"/>
            <ac:picMk id="7" creationId="{213BC64A-F9F6-47F3-B578-7FDB946638A0}"/>
          </ac:picMkLst>
        </pc:picChg>
        <pc:picChg chg="add mod">
          <ac:chgData name="Fabio Di Troia" userId="7de80edd88c2c9de" providerId="LiveId" clId="{F733F54C-5A28-43B7-A256-A5321C824EDF}" dt="2020-02-19T21:20:04.060" v="14901" actId="1076"/>
          <ac:picMkLst>
            <pc:docMk/>
            <pc:sldMk cId="2040840075" sldId="338"/>
            <ac:picMk id="9" creationId="{BA997EA7-3FE1-45AE-BFD1-322F96649713}"/>
          </ac:picMkLst>
        </pc:picChg>
      </pc:sldChg>
      <pc:sldChg chg="addSp delSp modSp add mod modTransition modNotesTx">
        <pc:chgData name="Fabio Di Troia" userId="7de80edd88c2c9de" providerId="LiveId" clId="{F733F54C-5A28-43B7-A256-A5321C824EDF}" dt="2020-02-25T17:21:27.597" v="28281"/>
        <pc:sldMkLst>
          <pc:docMk/>
          <pc:sldMk cId="3610064488" sldId="339"/>
        </pc:sldMkLst>
        <pc:spChg chg="del">
          <ac:chgData name="Fabio Di Troia" userId="7de80edd88c2c9de" providerId="LiveId" clId="{F733F54C-5A28-43B7-A256-A5321C824EDF}" dt="2020-02-19T22:35:15.090" v="14954" actId="478"/>
          <ac:spMkLst>
            <pc:docMk/>
            <pc:sldMk cId="3610064488" sldId="339"/>
            <ac:spMk id="2" creationId="{910FB9B9-F023-436E-9065-404ABD9916A5}"/>
          </ac:spMkLst>
        </pc:spChg>
        <pc:spChg chg="add del mod">
          <ac:chgData name="Fabio Di Troia" userId="7de80edd88c2c9de" providerId="LiveId" clId="{F733F54C-5A28-43B7-A256-A5321C824EDF}" dt="2020-02-19T22:35:17.672" v="14955"/>
          <ac:spMkLst>
            <pc:docMk/>
            <pc:sldMk cId="3610064488" sldId="339"/>
            <ac:spMk id="5" creationId="{E8479A0D-F9EA-4F7F-86D0-9663F517B365}"/>
          </ac:spMkLst>
        </pc:spChg>
        <pc:spChg chg="del">
          <ac:chgData name="Fabio Di Troia" userId="7de80edd88c2c9de" providerId="LiveId" clId="{F733F54C-5A28-43B7-A256-A5321C824EDF}" dt="2020-02-19T22:35:08.846" v="14951" actId="478"/>
          <ac:spMkLst>
            <pc:docMk/>
            <pc:sldMk cId="3610064488" sldId="339"/>
            <ac:spMk id="8" creationId="{08A16AD3-64E9-43E8-9F4D-F85C3717645E}"/>
          </ac:spMkLst>
        </pc:spChg>
        <pc:spChg chg="add mod">
          <ac:chgData name="Fabio Di Troia" userId="7de80edd88c2c9de" providerId="LiveId" clId="{F733F54C-5A28-43B7-A256-A5321C824EDF}" dt="2020-02-19T22:36:43.324" v="15128" actId="207"/>
          <ac:spMkLst>
            <pc:docMk/>
            <pc:sldMk cId="3610064488" sldId="339"/>
            <ac:spMk id="10" creationId="{5BEDBE8D-C915-477A-B150-E2FACED22D8E}"/>
          </ac:spMkLst>
        </pc:spChg>
        <pc:picChg chg="add mod">
          <ac:chgData name="Fabio Di Troia" userId="7de80edd88c2c9de" providerId="LiveId" clId="{F733F54C-5A28-43B7-A256-A5321C824EDF}" dt="2020-02-19T22:35:18.968" v="14956" actId="1076"/>
          <ac:picMkLst>
            <pc:docMk/>
            <pc:sldMk cId="3610064488" sldId="339"/>
            <ac:picMk id="3" creationId="{44093767-8A96-4112-9039-5D77D58DE927}"/>
          </ac:picMkLst>
        </pc:picChg>
        <pc:picChg chg="del">
          <ac:chgData name="Fabio Di Troia" userId="7de80edd88c2c9de" providerId="LiveId" clId="{F733F54C-5A28-43B7-A256-A5321C824EDF}" dt="2020-02-19T22:35:05.880" v="14949" actId="478"/>
          <ac:picMkLst>
            <pc:docMk/>
            <pc:sldMk cId="3610064488" sldId="339"/>
            <ac:picMk id="9" creationId="{BA997EA7-3FE1-45AE-BFD1-322F96649713}"/>
          </ac:picMkLst>
        </pc:picChg>
      </pc:sldChg>
      <pc:sldChg chg="addSp modSp add mod modTransition modAnim modNotesTx">
        <pc:chgData name="Fabio Di Troia" userId="7de80edd88c2c9de" providerId="LiveId" clId="{F733F54C-5A28-43B7-A256-A5321C824EDF}" dt="2020-02-25T17:22:25.486" v="28283"/>
        <pc:sldMkLst>
          <pc:docMk/>
          <pc:sldMk cId="3141321741" sldId="340"/>
        </pc:sldMkLst>
        <pc:spChg chg="mod">
          <ac:chgData name="Fabio Di Troia" userId="7de80edd88c2c9de" providerId="LiveId" clId="{F733F54C-5A28-43B7-A256-A5321C824EDF}" dt="2020-02-19T22:39:26.685" v="15272" actId="20577"/>
          <ac:spMkLst>
            <pc:docMk/>
            <pc:sldMk cId="3141321741" sldId="340"/>
            <ac:spMk id="10" creationId="{5BEDBE8D-C915-477A-B150-E2FACED22D8E}"/>
          </ac:spMkLst>
        </pc:spChg>
        <pc:picChg chg="add mod">
          <ac:chgData name="Fabio Di Troia" userId="7de80edd88c2c9de" providerId="LiveId" clId="{F733F54C-5A28-43B7-A256-A5321C824EDF}" dt="2020-02-19T22:38:22.023" v="15204" actId="1076"/>
          <ac:picMkLst>
            <pc:docMk/>
            <pc:sldMk cId="3141321741" sldId="340"/>
            <ac:picMk id="2" creationId="{1D103701-B37A-46E7-97A2-C5B487BFE61A}"/>
          </ac:picMkLst>
        </pc:picChg>
        <pc:picChg chg="mod">
          <ac:chgData name="Fabio Di Troia" userId="7de80edd88c2c9de" providerId="LiveId" clId="{F733F54C-5A28-43B7-A256-A5321C824EDF}" dt="2020-02-19T22:38:14.458" v="15199" actId="1037"/>
          <ac:picMkLst>
            <pc:docMk/>
            <pc:sldMk cId="3141321741" sldId="340"/>
            <ac:picMk id="3" creationId="{44093767-8A96-4112-9039-5D77D58DE927}"/>
          </ac:picMkLst>
        </pc:picChg>
        <pc:cxnChg chg="add mod">
          <ac:chgData name="Fabio Di Troia" userId="7de80edd88c2c9de" providerId="LiveId" clId="{F733F54C-5A28-43B7-A256-A5321C824EDF}" dt="2020-02-19T22:39:02.253" v="15215" actId="14100"/>
          <ac:cxnSpMkLst>
            <pc:docMk/>
            <pc:sldMk cId="3141321741" sldId="340"/>
            <ac:cxnSpMk id="5" creationId="{74D28306-C223-45F5-A170-298A4100F66D}"/>
          </ac:cxnSpMkLst>
        </pc:cxnChg>
        <pc:cxnChg chg="add mod">
          <ac:chgData name="Fabio Di Troia" userId="7de80edd88c2c9de" providerId="LiveId" clId="{F733F54C-5A28-43B7-A256-A5321C824EDF}" dt="2020-02-19T22:39:04.724" v="15216" actId="14100"/>
          <ac:cxnSpMkLst>
            <pc:docMk/>
            <pc:sldMk cId="3141321741" sldId="340"/>
            <ac:cxnSpMk id="7" creationId="{767AE9C0-95DA-4250-BC15-C55CFB145386}"/>
          </ac:cxnSpMkLst>
        </pc:cxnChg>
        <pc:cxnChg chg="add mod">
          <ac:chgData name="Fabio Di Troia" userId="7de80edd88c2c9de" providerId="LiveId" clId="{F733F54C-5A28-43B7-A256-A5321C824EDF}" dt="2020-02-19T22:39:07.157" v="15217" actId="14100"/>
          <ac:cxnSpMkLst>
            <pc:docMk/>
            <pc:sldMk cId="3141321741" sldId="340"/>
            <ac:cxnSpMk id="9" creationId="{2184B7DE-9E3A-4142-B133-33B4E9BEE84B}"/>
          </ac:cxnSpMkLst>
        </pc:cxnChg>
        <pc:cxnChg chg="add mod">
          <ac:chgData name="Fabio Di Troia" userId="7de80edd88c2c9de" providerId="LiveId" clId="{F733F54C-5A28-43B7-A256-A5321C824EDF}" dt="2020-02-19T22:39:12.911" v="15220" actId="14100"/>
          <ac:cxnSpMkLst>
            <pc:docMk/>
            <pc:sldMk cId="3141321741" sldId="340"/>
            <ac:cxnSpMk id="14" creationId="{4EB74C72-A162-4AFE-8ADB-7363E95E0B63}"/>
          </ac:cxnSpMkLst>
        </pc:cxnChg>
      </pc:sldChg>
      <pc:sldChg chg="modSp add mod modTransition modNotesTx">
        <pc:chgData name="Fabio Di Troia" userId="7de80edd88c2c9de" providerId="LiveId" clId="{F733F54C-5A28-43B7-A256-A5321C824EDF}" dt="2020-02-25T17:22:35.044" v="28284"/>
        <pc:sldMkLst>
          <pc:docMk/>
          <pc:sldMk cId="3549828705" sldId="341"/>
        </pc:sldMkLst>
        <pc:spChg chg="mod">
          <ac:chgData name="Fabio Di Troia" userId="7de80edd88c2c9de" providerId="LiveId" clId="{F733F54C-5A28-43B7-A256-A5321C824EDF}" dt="2020-02-19T22:49:15.548" v="15823" actId="20577"/>
          <ac:spMkLst>
            <pc:docMk/>
            <pc:sldMk cId="3549828705" sldId="341"/>
            <ac:spMk id="2" creationId="{03B30D43-2D11-4F80-8B49-221ED652B666}"/>
          </ac:spMkLst>
        </pc:spChg>
        <pc:spChg chg="mod">
          <ac:chgData name="Fabio Di Troia" userId="7de80edd88c2c9de" providerId="LiveId" clId="{F733F54C-5A28-43B7-A256-A5321C824EDF}" dt="2020-02-19T22:53:48.656" v="16153" actId="12"/>
          <ac:spMkLst>
            <pc:docMk/>
            <pc:sldMk cId="3549828705" sldId="341"/>
            <ac:spMk id="3" creationId="{1857D180-F47B-4703-A80B-2D9431F87DA6}"/>
          </ac:spMkLst>
        </pc:spChg>
      </pc:sldChg>
      <pc:sldChg chg="addSp modSp add mod modTransition modNotesTx">
        <pc:chgData name="Fabio Di Troia" userId="7de80edd88c2c9de" providerId="LiveId" clId="{F733F54C-5A28-43B7-A256-A5321C824EDF}" dt="2020-02-25T17:23:25.798" v="28285"/>
        <pc:sldMkLst>
          <pc:docMk/>
          <pc:sldMk cId="3096637537" sldId="342"/>
        </pc:sldMkLst>
        <pc:spChg chg="mod">
          <ac:chgData name="Fabio Di Troia" userId="7de80edd88c2c9de" providerId="LiveId" clId="{F733F54C-5A28-43B7-A256-A5321C824EDF}" dt="2020-02-20T17:22:37.244" v="16473" actId="115"/>
          <ac:spMkLst>
            <pc:docMk/>
            <pc:sldMk cId="3096637537" sldId="342"/>
            <ac:spMk id="3" creationId="{1857D180-F47B-4703-A80B-2D9431F87DA6}"/>
          </ac:spMkLst>
        </pc:spChg>
        <pc:spChg chg="add mod">
          <ac:chgData name="Fabio Di Troia" userId="7de80edd88c2c9de" providerId="LiveId" clId="{F733F54C-5A28-43B7-A256-A5321C824EDF}" dt="2020-02-20T17:20:28.261" v="16371" actId="1076"/>
          <ac:spMkLst>
            <pc:docMk/>
            <pc:sldMk cId="3096637537" sldId="342"/>
            <ac:spMk id="6" creationId="{AEB8F336-3854-4331-9BC6-869DB6C9C120}"/>
          </ac:spMkLst>
        </pc:spChg>
        <pc:cxnChg chg="add mod">
          <ac:chgData name="Fabio Di Troia" userId="7de80edd88c2c9de" providerId="LiveId" clId="{F733F54C-5A28-43B7-A256-A5321C824EDF}" dt="2020-02-20T17:20:26.312" v="16370" actId="14100"/>
          <ac:cxnSpMkLst>
            <pc:docMk/>
            <pc:sldMk cId="3096637537" sldId="342"/>
            <ac:cxnSpMk id="5" creationId="{7BD29DA6-A528-49D3-80A8-EFD9A56027B9}"/>
          </ac:cxnSpMkLst>
        </pc:cxnChg>
      </pc:sldChg>
      <pc:sldChg chg="modSp add mod modTransition">
        <pc:chgData name="Fabio Di Troia" userId="7de80edd88c2c9de" providerId="LiveId" clId="{F733F54C-5A28-43B7-A256-A5321C824EDF}" dt="2020-02-25T17:24:20.733" v="28291" actId="6549"/>
        <pc:sldMkLst>
          <pc:docMk/>
          <pc:sldMk cId="561690596" sldId="343"/>
        </pc:sldMkLst>
        <pc:spChg chg="mod">
          <ac:chgData name="Fabio Di Troia" userId="7de80edd88c2c9de" providerId="LiveId" clId="{F733F54C-5A28-43B7-A256-A5321C824EDF}" dt="2020-02-20T17:24:30.188" v="16514" actId="20577"/>
          <ac:spMkLst>
            <pc:docMk/>
            <pc:sldMk cId="561690596" sldId="343"/>
            <ac:spMk id="2" creationId="{ED7F5BD4-BA02-4A39-A289-D78DDC473865}"/>
          </ac:spMkLst>
        </pc:spChg>
        <pc:spChg chg="mod">
          <ac:chgData name="Fabio Di Troia" userId="7de80edd88c2c9de" providerId="LiveId" clId="{F733F54C-5A28-43B7-A256-A5321C824EDF}" dt="2020-02-25T17:24:20.733" v="28291" actId="6549"/>
          <ac:spMkLst>
            <pc:docMk/>
            <pc:sldMk cId="561690596" sldId="343"/>
            <ac:spMk id="3" creationId="{3A0AEDD2-A21B-48B1-AD0D-4A5CEC11DE7A}"/>
          </ac:spMkLst>
        </pc:spChg>
      </pc:sldChg>
      <pc:sldChg chg="modSp add mod modTransition modAnim">
        <pc:chgData name="Fabio Di Troia" userId="7de80edd88c2c9de" providerId="LiveId" clId="{F733F54C-5A28-43B7-A256-A5321C824EDF}" dt="2020-02-25T17:24:29.155" v="28295"/>
        <pc:sldMkLst>
          <pc:docMk/>
          <pc:sldMk cId="98440484" sldId="344"/>
        </pc:sldMkLst>
        <pc:spChg chg="mod">
          <ac:chgData name="Fabio Di Troia" userId="7de80edd88c2c9de" providerId="LiveId" clId="{F733F54C-5A28-43B7-A256-A5321C824EDF}" dt="2020-02-20T17:29:44.356" v="17106" actId="20577"/>
          <ac:spMkLst>
            <pc:docMk/>
            <pc:sldMk cId="98440484" sldId="344"/>
            <ac:spMk id="3" creationId="{3A0AEDD2-A21B-48B1-AD0D-4A5CEC11DE7A}"/>
          </ac:spMkLst>
        </pc:spChg>
      </pc:sldChg>
      <pc:sldChg chg="addSp modSp add mod modTransition modAnim">
        <pc:chgData name="Fabio Di Troia" userId="7de80edd88c2c9de" providerId="LiveId" clId="{F733F54C-5A28-43B7-A256-A5321C824EDF}" dt="2020-02-25T17:24:45.305" v="28298"/>
        <pc:sldMkLst>
          <pc:docMk/>
          <pc:sldMk cId="3482387916" sldId="345"/>
        </pc:sldMkLst>
        <pc:spChg chg="mod">
          <ac:chgData name="Fabio Di Troia" userId="7de80edd88c2c9de" providerId="LiveId" clId="{F733F54C-5A28-43B7-A256-A5321C824EDF}" dt="2020-02-20T17:34:02.700" v="17359" actId="255"/>
          <ac:spMkLst>
            <pc:docMk/>
            <pc:sldMk cId="3482387916" sldId="345"/>
            <ac:spMk id="3" creationId="{3A0AEDD2-A21B-48B1-AD0D-4A5CEC11DE7A}"/>
          </ac:spMkLst>
        </pc:spChg>
        <pc:spChg chg="add mod">
          <ac:chgData name="Fabio Di Troia" userId="7de80edd88c2c9de" providerId="LiveId" clId="{F733F54C-5A28-43B7-A256-A5321C824EDF}" dt="2020-02-20T17:34:04.840" v="17360" actId="1076"/>
          <ac:spMkLst>
            <pc:docMk/>
            <pc:sldMk cId="3482387916" sldId="345"/>
            <ac:spMk id="4" creationId="{B193F2F1-4650-4F97-A98B-86E14951F8A2}"/>
          </ac:spMkLst>
        </pc:spChg>
      </pc:sldChg>
      <pc:sldChg chg="delSp modSp add mod">
        <pc:chgData name="Fabio Di Troia" userId="7de80edd88c2c9de" providerId="LiveId" clId="{F733F54C-5A28-43B7-A256-A5321C824EDF}" dt="2020-02-25T17:25:09.294" v="28300" actId="113"/>
        <pc:sldMkLst>
          <pc:docMk/>
          <pc:sldMk cId="240819355" sldId="346"/>
        </pc:sldMkLst>
        <pc:spChg chg="mod">
          <ac:chgData name="Fabio Di Troia" userId="7de80edd88c2c9de" providerId="LiveId" clId="{F733F54C-5A28-43B7-A256-A5321C824EDF}" dt="2020-02-25T17:25:09.294" v="28300" actId="113"/>
          <ac:spMkLst>
            <pc:docMk/>
            <pc:sldMk cId="240819355" sldId="346"/>
            <ac:spMk id="3" creationId="{3A0AEDD2-A21B-48B1-AD0D-4A5CEC11DE7A}"/>
          </ac:spMkLst>
        </pc:spChg>
        <pc:spChg chg="del">
          <ac:chgData name="Fabio Di Troia" userId="7de80edd88c2c9de" providerId="LiveId" clId="{F733F54C-5A28-43B7-A256-A5321C824EDF}" dt="2020-02-20T17:34:07.818" v="17362" actId="478"/>
          <ac:spMkLst>
            <pc:docMk/>
            <pc:sldMk cId="240819355" sldId="346"/>
            <ac:spMk id="4" creationId="{B193F2F1-4650-4F97-A98B-86E14951F8A2}"/>
          </ac:spMkLst>
        </pc:spChg>
      </pc:sldChg>
      <pc:sldChg chg="modSp add mod modTransition">
        <pc:chgData name="Fabio Di Troia" userId="7de80edd88c2c9de" providerId="LiveId" clId="{F733F54C-5A28-43B7-A256-A5321C824EDF}" dt="2020-02-25T17:25:18.513" v="28302"/>
        <pc:sldMkLst>
          <pc:docMk/>
          <pc:sldMk cId="3043450697" sldId="347"/>
        </pc:sldMkLst>
        <pc:spChg chg="mod">
          <ac:chgData name="Fabio Di Troia" userId="7de80edd88c2c9de" providerId="LiveId" clId="{F733F54C-5A28-43B7-A256-A5321C824EDF}" dt="2020-02-20T17:42:15.184" v="18076" actId="6549"/>
          <ac:spMkLst>
            <pc:docMk/>
            <pc:sldMk cId="3043450697" sldId="347"/>
            <ac:spMk id="3" creationId="{3A0AEDD2-A21B-48B1-AD0D-4A5CEC11DE7A}"/>
          </ac:spMkLst>
        </pc:spChg>
      </pc:sldChg>
      <pc:sldChg chg="modSp add mod modTransition">
        <pc:chgData name="Fabio Di Troia" userId="7de80edd88c2c9de" providerId="LiveId" clId="{F733F54C-5A28-43B7-A256-A5321C824EDF}" dt="2020-02-25T17:27:55.914" v="28307"/>
        <pc:sldMkLst>
          <pc:docMk/>
          <pc:sldMk cId="1643883380" sldId="348"/>
        </pc:sldMkLst>
        <pc:spChg chg="mod">
          <ac:chgData name="Fabio Di Troia" userId="7de80edd88c2c9de" providerId="LiveId" clId="{F733F54C-5A28-43B7-A256-A5321C824EDF}" dt="2020-02-20T17:42:25.812" v="18092" actId="20577"/>
          <ac:spMkLst>
            <pc:docMk/>
            <pc:sldMk cId="1643883380" sldId="348"/>
            <ac:spMk id="2" creationId="{A7B04803-6775-450C-B86A-61FC761A8514}"/>
          </ac:spMkLst>
        </pc:spChg>
        <pc:spChg chg="mod">
          <ac:chgData name="Fabio Di Troia" userId="7de80edd88c2c9de" providerId="LiveId" clId="{F733F54C-5A28-43B7-A256-A5321C824EDF}" dt="2020-02-20T17:43:43.339" v="18238" actId="12"/>
          <ac:spMkLst>
            <pc:docMk/>
            <pc:sldMk cId="1643883380" sldId="348"/>
            <ac:spMk id="3" creationId="{85670265-AD94-4494-8023-D86794A4D714}"/>
          </ac:spMkLst>
        </pc:spChg>
      </pc:sldChg>
      <pc:sldChg chg="addSp modSp add mod modTransition modNotesTx">
        <pc:chgData name="Fabio Di Troia" userId="7de80edd88c2c9de" providerId="LiveId" clId="{F733F54C-5A28-43B7-A256-A5321C824EDF}" dt="2020-02-25T17:27:14.111" v="28306" actId="113"/>
        <pc:sldMkLst>
          <pc:docMk/>
          <pc:sldMk cId="3619214580" sldId="349"/>
        </pc:sldMkLst>
        <pc:spChg chg="add mod">
          <ac:chgData name="Fabio Di Troia" userId="7de80edd88c2c9de" providerId="LiveId" clId="{F733F54C-5A28-43B7-A256-A5321C824EDF}" dt="2020-02-25T17:27:14.111" v="28306" actId="113"/>
          <ac:spMkLst>
            <pc:docMk/>
            <pc:sldMk cId="3619214580" sldId="349"/>
            <ac:spMk id="3" creationId="{60B94460-2F0A-4D17-9BFF-243281FB0B38}"/>
          </ac:spMkLst>
        </pc:spChg>
        <pc:picChg chg="add mod">
          <ac:chgData name="Fabio Di Troia" userId="7de80edd88c2c9de" providerId="LiveId" clId="{F733F54C-5A28-43B7-A256-A5321C824EDF}" dt="2020-02-20T17:46:14.725" v="18241" actId="1076"/>
          <ac:picMkLst>
            <pc:docMk/>
            <pc:sldMk cId="3619214580" sldId="349"/>
            <ac:picMk id="2" creationId="{CE67E50E-979C-40AE-857F-AF28D26A9757}"/>
          </ac:picMkLst>
        </pc:picChg>
      </pc:sldChg>
      <pc:sldChg chg="addSp delSp modSp add mod">
        <pc:chgData name="Fabio Di Troia" userId="7de80edd88c2c9de" providerId="LiveId" clId="{F733F54C-5A28-43B7-A256-A5321C824EDF}" dt="2020-02-25T17:28:20.512" v="28309" actId="113"/>
        <pc:sldMkLst>
          <pc:docMk/>
          <pc:sldMk cId="4043663015" sldId="350"/>
        </pc:sldMkLst>
        <pc:spChg chg="mod">
          <ac:chgData name="Fabio Di Troia" userId="7de80edd88c2c9de" providerId="LiveId" clId="{F733F54C-5A28-43B7-A256-A5321C824EDF}" dt="2020-02-20T17:48:39.447" v="18672" actId="20577"/>
          <ac:spMkLst>
            <pc:docMk/>
            <pc:sldMk cId="4043663015" sldId="350"/>
            <ac:spMk id="2" creationId="{47104AC9-0893-44A6-BB4F-2F5B3DCD22F5}"/>
          </ac:spMkLst>
        </pc:spChg>
        <pc:spChg chg="del">
          <ac:chgData name="Fabio Di Troia" userId="7de80edd88c2c9de" providerId="LiveId" clId="{F733F54C-5A28-43B7-A256-A5321C824EDF}" dt="2020-02-20T17:48:53.966" v="18673"/>
          <ac:spMkLst>
            <pc:docMk/>
            <pc:sldMk cId="4043663015" sldId="350"/>
            <ac:spMk id="3" creationId="{868E45BB-E25E-43C6-A486-2E640EDA4455}"/>
          </ac:spMkLst>
        </pc:spChg>
        <pc:spChg chg="add del mod">
          <ac:chgData name="Fabio Di Troia" userId="7de80edd88c2c9de" providerId="LiveId" clId="{F733F54C-5A28-43B7-A256-A5321C824EDF}" dt="2020-02-21T16:47:26.200" v="18799" actId="478"/>
          <ac:spMkLst>
            <pc:docMk/>
            <pc:sldMk cId="4043663015" sldId="350"/>
            <ac:spMk id="4" creationId="{5E4F7CC4-4001-4ABD-A265-41F2E4B64C05}"/>
          </ac:spMkLst>
        </pc:spChg>
        <pc:spChg chg="add mod">
          <ac:chgData name="Fabio Di Troia" userId="7de80edd88c2c9de" providerId="LiveId" clId="{F733F54C-5A28-43B7-A256-A5321C824EDF}" dt="2020-02-25T17:28:20.512" v="28309" actId="113"/>
          <ac:spMkLst>
            <pc:docMk/>
            <pc:sldMk cId="4043663015" sldId="350"/>
            <ac:spMk id="7" creationId="{363FC711-8D7E-4F47-8852-8627AA4BB165}"/>
          </ac:spMkLst>
        </pc:spChg>
        <pc:picChg chg="add del mod">
          <ac:chgData name="Fabio Di Troia" userId="7de80edd88c2c9de" providerId="LiveId" clId="{F733F54C-5A28-43B7-A256-A5321C824EDF}" dt="2020-02-21T16:47:30.805" v="18801" actId="478"/>
          <ac:picMkLst>
            <pc:docMk/>
            <pc:sldMk cId="4043663015" sldId="350"/>
            <ac:picMk id="5" creationId="{4164B308-9009-4A27-B707-D5A7FB4D9F67}"/>
          </ac:picMkLst>
        </pc:picChg>
      </pc:sldChg>
      <pc:sldChg chg="addSp delSp modSp add del mod">
        <pc:chgData name="Fabio Di Troia" userId="7de80edd88c2c9de" providerId="LiveId" clId="{F733F54C-5A28-43B7-A256-A5321C824EDF}" dt="2020-02-22T16:43:31.485" v="21327" actId="20577"/>
        <pc:sldMkLst>
          <pc:docMk/>
          <pc:sldMk cId="2334087928" sldId="351"/>
        </pc:sldMkLst>
        <pc:spChg chg="mod">
          <ac:chgData name="Fabio Di Troia" userId="7de80edd88c2c9de" providerId="LiveId" clId="{F733F54C-5A28-43B7-A256-A5321C824EDF}" dt="2020-02-22T04:47:28.590" v="21111" actId="20577"/>
          <ac:spMkLst>
            <pc:docMk/>
            <pc:sldMk cId="2334087928" sldId="351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2T16:43:31.485" v="21327" actId="20577"/>
          <ac:spMkLst>
            <pc:docMk/>
            <pc:sldMk cId="2334087928" sldId="351"/>
            <ac:spMk id="4" creationId="{B54E4F72-CC66-4616-B858-2ADED794ACAA}"/>
          </ac:spMkLst>
        </pc:spChg>
        <pc:picChg chg="del">
          <ac:chgData name="Fabio Di Troia" userId="7de80edd88c2c9de" providerId="LiveId" clId="{F733F54C-5A28-43B7-A256-A5321C824EDF}" dt="2020-02-22T16:38:51.738" v="21113" actId="478"/>
          <ac:picMkLst>
            <pc:docMk/>
            <pc:sldMk cId="2334087928" sldId="351"/>
            <ac:picMk id="5" creationId="{4164B308-9009-4A27-B707-D5A7FB4D9F67}"/>
          </ac:picMkLst>
        </pc:picChg>
        <pc:picChg chg="add del">
          <ac:chgData name="Fabio Di Troia" userId="7de80edd88c2c9de" providerId="LiveId" clId="{F733F54C-5A28-43B7-A256-A5321C824EDF}" dt="2020-02-22T16:41:57.958" v="21283"/>
          <ac:picMkLst>
            <pc:docMk/>
            <pc:sldMk cId="2334087928" sldId="351"/>
            <ac:picMk id="6" creationId="{7E9E91D6-D5F7-4C77-BF31-C0BD593B14D2}"/>
          </ac:picMkLst>
        </pc:picChg>
      </pc:sldChg>
      <pc:sldChg chg="addSp modSp add mod">
        <pc:chgData name="Fabio Di Troia" userId="7de80edd88c2c9de" providerId="LiveId" clId="{F733F54C-5A28-43B7-A256-A5321C824EDF}" dt="2020-02-21T16:55:18.959" v="19151" actId="1076"/>
        <pc:sldMkLst>
          <pc:docMk/>
          <pc:sldMk cId="1984069352" sldId="352"/>
        </pc:sldMkLst>
        <pc:spChg chg="mod">
          <ac:chgData name="Fabio Di Troia" userId="7de80edd88c2c9de" providerId="LiveId" clId="{F733F54C-5A28-43B7-A256-A5321C824EDF}" dt="2020-02-21T16:49:02.247" v="18921"/>
          <ac:spMkLst>
            <pc:docMk/>
            <pc:sldMk cId="1984069352" sldId="352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1T16:55:18.959" v="19151" actId="1076"/>
          <ac:spMkLst>
            <pc:docMk/>
            <pc:sldMk cId="1984069352" sldId="352"/>
            <ac:spMk id="3" creationId="{9C864141-5CBB-4255-838F-EAD01E2DF1DB}"/>
          </ac:spMkLst>
        </pc:spChg>
        <pc:spChg chg="mod">
          <ac:chgData name="Fabio Di Troia" userId="7de80edd88c2c9de" providerId="LiveId" clId="{F733F54C-5A28-43B7-A256-A5321C824EDF}" dt="2020-02-21T16:55:14.825" v="19150" actId="27636"/>
          <ac:spMkLst>
            <pc:docMk/>
            <pc:sldMk cId="1984069352" sldId="352"/>
            <ac:spMk id="7" creationId="{363FC711-8D7E-4F47-8852-8627AA4BB165}"/>
          </ac:spMkLst>
        </pc:spChg>
      </pc:sldChg>
      <pc:sldChg chg="addSp modSp add mod modTransition">
        <pc:chgData name="Fabio Di Troia" userId="7de80edd88c2c9de" providerId="LiveId" clId="{F733F54C-5A28-43B7-A256-A5321C824EDF}" dt="2020-02-25T17:28:54.880" v="28311"/>
        <pc:sldMkLst>
          <pc:docMk/>
          <pc:sldMk cId="3908987807" sldId="353"/>
        </pc:sldMkLst>
        <pc:spChg chg="mod">
          <ac:chgData name="Fabio Di Troia" userId="7de80edd88c2c9de" providerId="LiveId" clId="{F733F54C-5A28-43B7-A256-A5321C824EDF}" dt="2020-02-21T16:55:38.952" v="19225" actId="1036"/>
          <ac:spMkLst>
            <pc:docMk/>
            <pc:sldMk cId="3908987807" sldId="353"/>
            <ac:spMk id="3" creationId="{9C864141-5CBB-4255-838F-EAD01E2DF1DB}"/>
          </ac:spMkLst>
        </pc:spChg>
        <pc:spChg chg="add mod">
          <ac:chgData name="Fabio Di Troia" userId="7de80edd88c2c9de" providerId="LiveId" clId="{F733F54C-5A28-43B7-A256-A5321C824EDF}" dt="2020-02-21T16:59:40.516" v="19415" actId="13822"/>
          <ac:spMkLst>
            <pc:docMk/>
            <pc:sldMk cId="3908987807" sldId="353"/>
            <ac:spMk id="4" creationId="{B7E8225B-32C0-486A-AF6A-A0FB01EC451A}"/>
          </ac:spMkLst>
        </pc:spChg>
        <pc:spChg chg="mod">
          <ac:chgData name="Fabio Di Troia" userId="7de80edd88c2c9de" providerId="LiveId" clId="{F733F54C-5A28-43B7-A256-A5321C824EDF}" dt="2020-02-25T17:28:46.366" v="28310" actId="113"/>
          <ac:spMkLst>
            <pc:docMk/>
            <pc:sldMk cId="3908987807" sldId="353"/>
            <ac:spMk id="7" creationId="{363FC711-8D7E-4F47-8852-8627AA4BB165}"/>
          </ac:spMkLst>
        </pc:spChg>
        <pc:cxnChg chg="add mod">
          <ac:chgData name="Fabio Di Troia" userId="7de80edd88c2c9de" providerId="LiveId" clId="{F733F54C-5A28-43B7-A256-A5321C824EDF}" dt="2020-02-21T16:59:49.258" v="19416" actId="11529"/>
          <ac:cxnSpMkLst>
            <pc:docMk/>
            <pc:sldMk cId="3908987807" sldId="353"/>
            <ac:cxnSpMk id="6" creationId="{818F990B-D7E2-42A5-851E-D4F9C65380D0}"/>
          </ac:cxnSpMkLst>
        </pc:cxnChg>
      </pc:sldChg>
      <pc:sldChg chg="delSp modSp add mod modTransition">
        <pc:chgData name="Fabio Di Troia" userId="7de80edd88c2c9de" providerId="LiveId" clId="{F733F54C-5A28-43B7-A256-A5321C824EDF}" dt="2020-02-27T18:53:10.335" v="30973" actId="113"/>
        <pc:sldMkLst>
          <pc:docMk/>
          <pc:sldMk cId="1052377893" sldId="354"/>
        </pc:sldMkLst>
        <pc:spChg chg="del">
          <ac:chgData name="Fabio Di Troia" userId="7de80edd88c2c9de" providerId="LiveId" clId="{F733F54C-5A28-43B7-A256-A5321C824EDF}" dt="2020-02-21T17:00:23.198" v="19428" actId="478"/>
          <ac:spMkLst>
            <pc:docMk/>
            <pc:sldMk cId="1052377893" sldId="354"/>
            <ac:spMk id="3" creationId="{9C864141-5CBB-4255-838F-EAD01E2DF1DB}"/>
          </ac:spMkLst>
        </pc:spChg>
        <pc:spChg chg="del">
          <ac:chgData name="Fabio Di Troia" userId="7de80edd88c2c9de" providerId="LiveId" clId="{F733F54C-5A28-43B7-A256-A5321C824EDF}" dt="2020-02-21T17:00:20.028" v="19427" actId="478"/>
          <ac:spMkLst>
            <pc:docMk/>
            <pc:sldMk cId="1052377893" sldId="354"/>
            <ac:spMk id="4" creationId="{B7E8225B-32C0-486A-AF6A-A0FB01EC451A}"/>
          </ac:spMkLst>
        </pc:spChg>
        <pc:spChg chg="mod">
          <ac:chgData name="Fabio Di Troia" userId="7de80edd88c2c9de" providerId="LiveId" clId="{F733F54C-5A28-43B7-A256-A5321C824EDF}" dt="2020-02-27T18:53:10.335" v="30973" actId="113"/>
          <ac:spMkLst>
            <pc:docMk/>
            <pc:sldMk cId="1052377893" sldId="354"/>
            <ac:spMk id="7" creationId="{363FC711-8D7E-4F47-8852-8627AA4BB165}"/>
          </ac:spMkLst>
        </pc:spChg>
        <pc:cxnChg chg="del mod">
          <ac:chgData name="Fabio Di Troia" userId="7de80edd88c2c9de" providerId="LiveId" clId="{F733F54C-5A28-43B7-A256-A5321C824EDF}" dt="2020-02-21T17:00:20.028" v="19427" actId="478"/>
          <ac:cxnSpMkLst>
            <pc:docMk/>
            <pc:sldMk cId="1052377893" sldId="354"/>
            <ac:cxnSpMk id="6" creationId="{818F990B-D7E2-42A5-851E-D4F9C65380D0}"/>
          </ac:cxnSpMkLst>
        </pc:cxnChg>
      </pc:sldChg>
      <pc:sldChg chg="addSp modSp add mod modTransition modAnim">
        <pc:chgData name="Fabio Di Troia" userId="7de80edd88c2c9de" providerId="LiveId" clId="{F733F54C-5A28-43B7-A256-A5321C824EDF}" dt="2020-02-27T18:53:14.520" v="30974" actId="113"/>
        <pc:sldMkLst>
          <pc:docMk/>
          <pc:sldMk cId="2308341177" sldId="355"/>
        </pc:sldMkLst>
        <pc:spChg chg="add mod">
          <ac:chgData name="Fabio Di Troia" userId="7de80edd88c2c9de" providerId="LiveId" clId="{F733F54C-5A28-43B7-A256-A5321C824EDF}" dt="2020-02-25T16:48:07.398" v="28069" actId="14100"/>
          <ac:spMkLst>
            <pc:docMk/>
            <pc:sldMk cId="2308341177" sldId="355"/>
            <ac:spMk id="3" creationId="{D23ED0B2-F53D-4C5B-940F-0107715FF638}"/>
          </ac:spMkLst>
        </pc:spChg>
        <pc:spChg chg="add mod">
          <ac:chgData name="Fabio Di Troia" userId="7de80edd88c2c9de" providerId="LiveId" clId="{F733F54C-5A28-43B7-A256-A5321C824EDF}" dt="2020-02-21T17:06:42.285" v="19681" actId="1582"/>
          <ac:spMkLst>
            <pc:docMk/>
            <pc:sldMk cId="2308341177" sldId="355"/>
            <ac:spMk id="4" creationId="{10FD0068-5C27-423B-A515-76AD32EBA35E}"/>
          </ac:spMkLst>
        </pc:spChg>
        <pc:spChg chg="add mod">
          <ac:chgData name="Fabio Di Troia" userId="7de80edd88c2c9de" providerId="LiveId" clId="{F733F54C-5A28-43B7-A256-A5321C824EDF}" dt="2020-02-21T17:32:00.572" v="20047" actId="115"/>
          <ac:spMkLst>
            <pc:docMk/>
            <pc:sldMk cId="2308341177" sldId="355"/>
            <ac:spMk id="5" creationId="{D47281E3-4DE9-484A-8CD1-B6CFFC2EB019}"/>
          </ac:spMkLst>
        </pc:spChg>
        <pc:spChg chg="mod">
          <ac:chgData name="Fabio Di Troia" userId="7de80edd88c2c9de" providerId="LiveId" clId="{F733F54C-5A28-43B7-A256-A5321C824EDF}" dt="2020-02-27T18:53:14.520" v="30974" actId="113"/>
          <ac:spMkLst>
            <pc:docMk/>
            <pc:sldMk cId="2308341177" sldId="355"/>
            <ac:spMk id="7" creationId="{363FC711-8D7E-4F47-8852-8627AA4BB165}"/>
          </ac:spMkLst>
        </pc:spChg>
        <pc:cxnChg chg="add mod">
          <ac:chgData name="Fabio Di Troia" userId="7de80edd88c2c9de" providerId="LiveId" clId="{F733F54C-5A28-43B7-A256-A5321C824EDF}" dt="2020-02-21T17:07:26.355" v="19721" actId="11529"/>
          <ac:cxnSpMkLst>
            <pc:docMk/>
            <pc:sldMk cId="2308341177" sldId="355"/>
            <ac:cxnSpMk id="8" creationId="{D7C6D994-DAD5-4BF4-AC3B-0FA0C10AA31C}"/>
          </ac:cxnSpMkLst>
        </pc:cxnChg>
      </pc:sldChg>
      <pc:sldChg chg="addSp delSp modSp add mod delAnim modAnim modNotesTx">
        <pc:chgData name="Fabio Di Troia" userId="7de80edd88c2c9de" providerId="LiveId" clId="{F733F54C-5A28-43B7-A256-A5321C824EDF}" dt="2020-02-27T18:53:18.357" v="30975" actId="113"/>
        <pc:sldMkLst>
          <pc:docMk/>
          <pc:sldMk cId="2396413723" sldId="356"/>
        </pc:sldMkLst>
        <pc:spChg chg="del">
          <ac:chgData name="Fabio Di Troia" userId="7de80edd88c2c9de" providerId="LiveId" clId="{F733F54C-5A28-43B7-A256-A5321C824EDF}" dt="2020-02-21T17:08:11.690" v="19725" actId="478"/>
          <ac:spMkLst>
            <pc:docMk/>
            <pc:sldMk cId="2396413723" sldId="356"/>
            <ac:spMk id="3" creationId="{D23ED0B2-F53D-4C5B-940F-0107715FF638}"/>
          </ac:spMkLst>
        </pc:spChg>
        <pc:spChg chg="del">
          <ac:chgData name="Fabio Di Troia" userId="7de80edd88c2c9de" providerId="LiveId" clId="{F733F54C-5A28-43B7-A256-A5321C824EDF}" dt="2020-02-21T17:08:15.444" v="19728" actId="478"/>
          <ac:spMkLst>
            <pc:docMk/>
            <pc:sldMk cId="2396413723" sldId="356"/>
            <ac:spMk id="4" creationId="{10FD0068-5C27-423B-A515-76AD32EBA35E}"/>
          </ac:spMkLst>
        </pc:spChg>
        <pc:spChg chg="del">
          <ac:chgData name="Fabio Di Troia" userId="7de80edd88c2c9de" providerId="LiveId" clId="{F733F54C-5A28-43B7-A256-A5321C824EDF}" dt="2020-02-21T17:08:13.032" v="19726" actId="478"/>
          <ac:spMkLst>
            <pc:docMk/>
            <pc:sldMk cId="2396413723" sldId="356"/>
            <ac:spMk id="5" creationId="{D47281E3-4DE9-484A-8CD1-B6CFFC2EB019}"/>
          </ac:spMkLst>
        </pc:spChg>
        <pc:spChg chg="mod">
          <ac:chgData name="Fabio Di Troia" userId="7de80edd88c2c9de" providerId="LiveId" clId="{F733F54C-5A28-43B7-A256-A5321C824EDF}" dt="2020-02-27T18:53:18.357" v="30975" actId="113"/>
          <ac:spMkLst>
            <pc:docMk/>
            <pc:sldMk cId="2396413723" sldId="356"/>
            <ac:spMk id="7" creationId="{363FC711-8D7E-4F47-8852-8627AA4BB165}"/>
          </ac:spMkLst>
        </pc:spChg>
        <pc:spChg chg="add mod">
          <ac:chgData name="Fabio Di Troia" userId="7de80edd88c2c9de" providerId="LiveId" clId="{F733F54C-5A28-43B7-A256-A5321C824EDF}" dt="2020-02-21T17:15:09.228" v="20027" actId="1036"/>
          <ac:spMkLst>
            <pc:docMk/>
            <pc:sldMk cId="2396413723" sldId="356"/>
            <ac:spMk id="9" creationId="{B5D8A401-9739-42DF-93D1-91EFA62ECF18}"/>
          </ac:spMkLst>
        </pc:spChg>
        <pc:cxnChg chg="del mod">
          <ac:chgData name="Fabio Di Troia" userId="7de80edd88c2c9de" providerId="LiveId" clId="{F733F54C-5A28-43B7-A256-A5321C824EDF}" dt="2020-02-21T17:08:14.430" v="19727" actId="478"/>
          <ac:cxnSpMkLst>
            <pc:docMk/>
            <pc:sldMk cId="2396413723" sldId="356"/>
            <ac:cxnSpMk id="8" creationId="{D7C6D994-DAD5-4BF4-AC3B-0FA0C10AA31C}"/>
          </ac:cxnSpMkLst>
        </pc:cxnChg>
      </pc:sldChg>
      <pc:sldChg chg="modSp add mod">
        <pc:chgData name="Fabio Di Troia" userId="7de80edd88c2c9de" providerId="LiveId" clId="{F733F54C-5A28-43B7-A256-A5321C824EDF}" dt="2020-02-27T18:53:22.198" v="30976" actId="113"/>
        <pc:sldMkLst>
          <pc:docMk/>
          <pc:sldMk cId="3155058588" sldId="357"/>
        </pc:sldMkLst>
        <pc:spChg chg="mod">
          <ac:chgData name="Fabio Di Troia" userId="7de80edd88c2c9de" providerId="LiveId" clId="{F733F54C-5A28-43B7-A256-A5321C824EDF}" dt="2020-02-27T18:53:22.198" v="30976" actId="113"/>
          <ac:spMkLst>
            <pc:docMk/>
            <pc:sldMk cId="3155058588" sldId="357"/>
            <ac:spMk id="7" creationId="{363FC711-8D7E-4F47-8852-8627AA4BB165}"/>
          </ac:spMkLst>
        </pc:spChg>
      </pc:sldChg>
      <pc:sldChg chg="modSp add mod">
        <pc:chgData name="Fabio Di Troia" userId="7de80edd88c2c9de" providerId="LiveId" clId="{F733F54C-5A28-43B7-A256-A5321C824EDF}" dt="2020-02-27T18:53:30.969" v="30977" actId="113"/>
        <pc:sldMkLst>
          <pc:docMk/>
          <pc:sldMk cId="4136214107" sldId="358"/>
        </pc:sldMkLst>
        <pc:spChg chg="mod">
          <ac:chgData name="Fabio Di Troia" userId="7de80edd88c2c9de" providerId="LiveId" clId="{F733F54C-5A28-43B7-A256-A5321C824EDF}" dt="2020-02-21T17:33:50.067" v="20084"/>
          <ac:spMkLst>
            <pc:docMk/>
            <pc:sldMk cId="4136214107" sldId="358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7T18:53:30.969" v="30977" actId="113"/>
          <ac:spMkLst>
            <pc:docMk/>
            <pc:sldMk cId="4136214107" sldId="358"/>
            <ac:spMk id="7" creationId="{363FC711-8D7E-4F47-8852-8627AA4BB165}"/>
          </ac:spMkLst>
        </pc:spChg>
      </pc:sldChg>
      <pc:sldChg chg="modSp add mod">
        <pc:chgData name="Fabio Di Troia" userId="7de80edd88c2c9de" providerId="LiveId" clId="{F733F54C-5A28-43B7-A256-A5321C824EDF}" dt="2020-02-27T18:53:36.043" v="30978" actId="113"/>
        <pc:sldMkLst>
          <pc:docMk/>
          <pc:sldMk cId="1359645594" sldId="359"/>
        </pc:sldMkLst>
        <pc:spChg chg="mod">
          <ac:chgData name="Fabio Di Troia" userId="7de80edd88c2c9de" providerId="LiveId" clId="{F733F54C-5A28-43B7-A256-A5321C824EDF}" dt="2020-02-27T18:53:36.043" v="30978" actId="113"/>
          <ac:spMkLst>
            <pc:docMk/>
            <pc:sldMk cId="1359645594" sldId="359"/>
            <ac:spMk id="7" creationId="{363FC711-8D7E-4F47-8852-8627AA4BB165}"/>
          </ac:spMkLst>
        </pc:spChg>
      </pc:sldChg>
      <pc:sldChg chg="modSp add del mod">
        <pc:chgData name="Fabio Di Troia" userId="7de80edd88c2c9de" providerId="LiveId" clId="{F733F54C-5A28-43B7-A256-A5321C824EDF}" dt="2020-02-22T04:37:05.483" v="20873" actId="47"/>
        <pc:sldMkLst>
          <pc:docMk/>
          <pc:sldMk cId="3542744371" sldId="360"/>
        </pc:sldMkLst>
        <pc:spChg chg="mod">
          <ac:chgData name="Fabio Di Troia" userId="7de80edd88c2c9de" providerId="LiveId" clId="{F733F54C-5A28-43B7-A256-A5321C824EDF}" dt="2020-02-21T17:42:44.071" v="20644" actId="20577"/>
          <ac:spMkLst>
            <pc:docMk/>
            <pc:sldMk cId="3542744371" sldId="360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2T04:34:45.574" v="20841" actId="20577"/>
          <ac:spMkLst>
            <pc:docMk/>
            <pc:sldMk cId="3542744371" sldId="360"/>
            <ac:spMk id="7" creationId="{363FC711-8D7E-4F47-8852-8627AA4BB165}"/>
          </ac:spMkLst>
        </pc:spChg>
      </pc:sldChg>
      <pc:sldChg chg="addSp delSp modSp add mod">
        <pc:chgData name="Fabio Di Troia" userId="7de80edd88c2c9de" providerId="LiveId" clId="{F733F54C-5A28-43B7-A256-A5321C824EDF}" dt="2020-02-25T17:32:54.683" v="28335" actId="113"/>
        <pc:sldMkLst>
          <pc:docMk/>
          <pc:sldMk cId="559339585" sldId="361"/>
        </pc:sldMkLst>
        <pc:spChg chg="add mod">
          <ac:chgData name="Fabio Di Troia" userId="7de80edd88c2c9de" providerId="LiveId" clId="{F733F54C-5A28-43B7-A256-A5321C824EDF}" dt="2020-02-22T04:36:53.892" v="20871" actId="207"/>
          <ac:spMkLst>
            <pc:docMk/>
            <pc:sldMk cId="559339585" sldId="361"/>
            <ac:spMk id="3" creationId="{C23B585C-F724-4848-BD01-0F7DBA299D2E}"/>
          </ac:spMkLst>
        </pc:spChg>
        <pc:spChg chg="add mod">
          <ac:chgData name="Fabio Di Troia" userId="7de80edd88c2c9de" providerId="LiveId" clId="{F733F54C-5A28-43B7-A256-A5321C824EDF}" dt="2020-02-22T04:36:43.292" v="20869" actId="1076"/>
          <ac:spMkLst>
            <pc:docMk/>
            <pc:sldMk cId="559339585" sldId="361"/>
            <ac:spMk id="4" creationId="{2D054230-71EE-4087-B70E-90C32D5C7AC0}"/>
          </ac:spMkLst>
        </pc:spChg>
        <pc:spChg chg="add del mod">
          <ac:chgData name="Fabio Di Troia" userId="7de80edd88c2c9de" providerId="LiveId" clId="{F733F54C-5A28-43B7-A256-A5321C824EDF}" dt="2020-02-22T04:36:30.489" v="20866" actId="478"/>
          <ac:spMkLst>
            <pc:docMk/>
            <pc:sldMk cId="559339585" sldId="361"/>
            <ac:spMk id="5" creationId="{51A4B1B7-34A1-4C42-93AF-60F18BDE5D1F}"/>
          </ac:spMkLst>
        </pc:spChg>
        <pc:spChg chg="add mod">
          <ac:chgData name="Fabio Di Troia" userId="7de80edd88c2c9de" providerId="LiveId" clId="{F733F54C-5A28-43B7-A256-A5321C824EDF}" dt="2020-02-22T04:36:41.718" v="20868" actId="1076"/>
          <ac:spMkLst>
            <pc:docMk/>
            <pc:sldMk cId="559339585" sldId="361"/>
            <ac:spMk id="6" creationId="{F95A6740-E000-41FE-A453-8B704F1B3005}"/>
          </ac:spMkLst>
        </pc:spChg>
        <pc:spChg chg="mod">
          <ac:chgData name="Fabio Di Troia" userId="7de80edd88c2c9de" providerId="LiveId" clId="{F733F54C-5A28-43B7-A256-A5321C824EDF}" dt="2020-02-25T17:32:54.683" v="28335" actId="113"/>
          <ac:spMkLst>
            <pc:docMk/>
            <pc:sldMk cId="559339585" sldId="361"/>
            <ac:spMk id="7" creationId="{363FC711-8D7E-4F47-8852-8627AA4BB165}"/>
          </ac:spMkLst>
        </pc:spChg>
      </pc:sldChg>
      <pc:sldChg chg="addSp delSp modSp add mod modTransition">
        <pc:chgData name="Fabio Di Troia" userId="7de80edd88c2c9de" providerId="LiveId" clId="{F733F54C-5A28-43B7-A256-A5321C824EDF}" dt="2020-02-25T17:32:59.523" v="28336"/>
        <pc:sldMkLst>
          <pc:docMk/>
          <pc:sldMk cId="347003541" sldId="362"/>
        </pc:sldMkLst>
        <pc:spChg chg="del">
          <ac:chgData name="Fabio Di Troia" userId="7de80edd88c2c9de" providerId="LiveId" clId="{F733F54C-5A28-43B7-A256-A5321C824EDF}" dt="2020-02-22T04:37:16.302" v="20875" actId="478"/>
          <ac:spMkLst>
            <pc:docMk/>
            <pc:sldMk cId="347003541" sldId="362"/>
            <ac:spMk id="3" creationId="{C23B585C-F724-4848-BD01-0F7DBA299D2E}"/>
          </ac:spMkLst>
        </pc:spChg>
        <pc:spChg chg="del">
          <ac:chgData name="Fabio Di Troia" userId="7de80edd88c2c9de" providerId="LiveId" clId="{F733F54C-5A28-43B7-A256-A5321C824EDF}" dt="2020-02-22T04:37:18.771" v="20877" actId="478"/>
          <ac:spMkLst>
            <pc:docMk/>
            <pc:sldMk cId="347003541" sldId="362"/>
            <ac:spMk id="4" creationId="{2D054230-71EE-4087-B70E-90C32D5C7AC0}"/>
          </ac:spMkLst>
        </pc:spChg>
        <pc:spChg chg="del">
          <ac:chgData name="Fabio Di Troia" userId="7de80edd88c2c9de" providerId="LiveId" clId="{F733F54C-5A28-43B7-A256-A5321C824EDF}" dt="2020-02-22T04:37:17.487" v="20876" actId="478"/>
          <ac:spMkLst>
            <pc:docMk/>
            <pc:sldMk cId="347003541" sldId="362"/>
            <ac:spMk id="6" creationId="{F95A6740-E000-41FE-A453-8B704F1B3005}"/>
          </ac:spMkLst>
        </pc:spChg>
        <pc:spChg chg="mod">
          <ac:chgData name="Fabio Di Troia" userId="7de80edd88c2c9de" providerId="LiveId" clId="{F733F54C-5A28-43B7-A256-A5321C824EDF}" dt="2020-02-22T04:45:57.715" v="21096" actId="113"/>
          <ac:spMkLst>
            <pc:docMk/>
            <pc:sldMk cId="347003541" sldId="362"/>
            <ac:spMk id="7" creationId="{363FC711-8D7E-4F47-8852-8627AA4BB165}"/>
          </ac:spMkLst>
        </pc:spChg>
        <pc:spChg chg="add mod">
          <ac:chgData name="Fabio Di Troia" userId="7de80edd88c2c9de" providerId="LiveId" clId="{F733F54C-5A28-43B7-A256-A5321C824EDF}" dt="2020-02-22T04:45:48.573" v="21095"/>
          <ac:spMkLst>
            <pc:docMk/>
            <pc:sldMk cId="347003541" sldId="362"/>
            <ac:spMk id="8" creationId="{65A60EDD-C4A4-4483-B6F0-B2FFA05F5331}"/>
          </ac:spMkLst>
        </pc:spChg>
        <pc:spChg chg="add mod">
          <ac:chgData name="Fabio Di Troia" userId="7de80edd88c2c9de" providerId="LiveId" clId="{F733F54C-5A28-43B7-A256-A5321C824EDF}" dt="2020-02-22T04:40:24.351" v="21069" actId="1035"/>
          <ac:spMkLst>
            <pc:docMk/>
            <pc:sldMk cId="347003541" sldId="362"/>
            <ac:spMk id="9" creationId="{EDB51117-CF7A-428B-AE8A-812EA0D9D6E4}"/>
          </ac:spMkLst>
        </pc:spChg>
        <pc:spChg chg="add mod">
          <ac:chgData name="Fabio Di Troia" userId="7de80edd88c2c9de" providerId="LiveId" clId="{F733F54C-5A28-43B7-A256-A5321C824EDF}" dt="2020-02-22T04:40:24.351" v="21069" actId="1035"/>
          <ac:spMkLst>
            <pc:docMk/>
            <pc:sldMk cId="347003541" sldId="362"/>
            <ac:spMk id="10" creationId="{57A421EA-322A-4C5E-8DD6-57A26A78D6A3}"/>
          </ac:spMkLst>
        </pc:spChg>
      </pc:sldChg>
      <pc:sldChg chg="addSp delSp modSp add mod">
        <pc:chgData name="Fabio Di Troia" userId="7de80edd88c2c9de" providerId="LiveId" clId="{F733F54C-5A28-43B7-A256-A5321C824EDF}" dt="2020-02-23T01:49:09.093" v="24018" actId="20577"/>
        <pc:sldMkLst>
          <pc:docMk/>
          <pc:sldMk cId="1291392080" sldId="363"/>
        </pc:sldMkLst>
        <pc:spChg chg="mod">
          <ac:chgData name="Fabio Di Troia" userId="7de80edd88c2c9de" providerId="LiveId" clId="{F733F54C-5A28-43B7-A256-A5321C824EDF}" dt="2020-02-22T18:55:47.030" v="23934" actId="20577"/>
          <ac:spMkLst>
            <pc:docMk/>
            <pc:sldMk cId="1291392080" sldId="363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3T01:49:09.093" v="24018" actId="20577"/>
          <ac:spMkLst>
            <pc:docMk/>
            <pc:sldMk cId="1291392080" sldId="363"/>
            <ac:spMk id="4" creationId="{A0F05F18-EB00-4AA3-9D48-0AECBE8E89CC}"/>
          </ac:spMkLst>
        </pc:spChg>
        <pc:picChg chg="del">
          <ac:chgData name="Fabio Di Troia" userId="7de80edd88c2c9de" providerId="LiveId" clId="{F733F54C-5A28-43B7-A256-A5321C824EDF}" dt="2020-02-23T01:45:16.670" v="23936" actId="478"/>
          <ac:picMkLst>
            <pc:docMk/>
            <pc:sldMk cId="1291392080" sldId="363"/>
            <ac:picMk id="5" creationId="{4164B308-9009-4A27-B707-D5A7FB4D9F67}"/>
          </ac:picMkLst>
        </pc:picChg>
      </pc:sldChg>
      <pc:sldChg chg="addSp modSp add mod modNotesTx">
        <pc:chgData name="Fabio Di Troia" userId="7de80edd88c2c9de" providerId="LiveId" clId="{F733F54C-5A28-43B7-A256-A5321C824EDF}" dt="2020-02-22T16:44:50.645" v="21413" actId="207"/>
        <pc:sldMkLst>
          <pc:docMk/>
          <pc:sldMk cId="3660681405" sldId="364"/>
        </pc:sldMkLst>
        <pc:spChg chg="mod">
          <ac:chgData name="Fabio Di Troia" userId="7de80edd88c2c9de" providerId="LiveId" clId="{F733F54C-5A28-43B7-A256-A5321C824EDF}" dt="2020-02-22T16:44:16.306" v="21403"/>
          <ac:spMkLst>
            <pc:docMk/>
            <pc:sldMk cId="3660681405" sldId="364"/>
            <ac:spMk id="4" creationId="{B54E4F72-CC66-4616-B858-2ADED794ACAA}"/>
          </ac:spMkLst>
        </pc:spChg>
        <pc:spChg chg="add mod">
          <ac:chgData name="Fabio Di Troia" userId="7de80edd88c2c9de" providerId="LiveId" clId="{F733F54C-5A28-43B7-A256-A5321C824EDF}" dt="2020-02-22T16:44:50.645" v="21413" actId="207"/>
          <ac:spMkLst>
            <pc:docMk/>
            <pc:sldMk cId="3660681405" sldId="364"/>
            <ac:spMk id="5" creationId="{0C8C91F6-016D-48D8-8B30-80F6C4830537}"/>
          </ac:spMkLst>
        </pc:spChg>
        <pc:picChg chg="add mod">
          <ac:chgData name="Fabio Di Troia" userId="7de80edd88c2c9de" providerId="LiveId" clId="{F733F54C-5A28-43B7-A256-A5321C824EDF}" dt="2020-02-22T16:44:43.480" v="21412" actId="1440"/>
          <ac:picMkLst>
            <pc:docMk/>
            <pc:sldMk cId="3660681405" sldId="364"/>
            <ac:picMk id="3" creationId="{1386F515-DE4C-4558-A0C3-EBC120540414}"/>
          </ac:picMkLst>
        </pc:picChg>
      </pc:sldChg>
      <pc:sldChg chg="delSp modSp add mod modNotesTx">
        <pc:chgData name="Fabio Di Troia" userId="7de80edd88c2c9de" providerId="LiveId" clId="{F733F54C-5A28-43B7-A256-A5321C824EDF}" dt="2020-02-22T16:49:44.913" v="21617" actId="20577"/>
        <pc:sldMkLst>
          <pc:docMk/>
          <pc:sldMk cId="1146255172" sldId="365"/>
        </pc:sldMkLst>
        <pc:spChg chg="mod">
          <ac:chgData name="Fabio Di Troia" userId="7de80edd88c2c9de" providerId="LiveId" clId="{F733F54C-5A28-43B7-A256-A5321C824EDF}" dt="2020-02-22T16:49:44.913" v="21617" actId="20577"/>
          <ac:spMkLst>
            <pc:docMk/>
            <pc:sldMk cId="1146255172" sldId="365"/>
            <ac:spMk id="4" creationId="{B54E4F72-CC66-4616-B858-2ADED794ACAA}"/>
          </ac:spMkLst>
        </pc:spChg>
        <pc:picChg chg="del">
          <ac:chgData name="Fabio Di Troia" userId="7de80edd88c2c9de" providerId="LiveId" clId="{F733F54C-5A28-43B7-A256-A5321C824EDF}" dt="2020-02-22T16:43:38.362" v="21330" actId="478"/>
          <ac:picMkLst>
            <pc:docMk/>
            <pc:sldMk cId="1146255172" sldId="365"/>
            <ac:picMk id="3" creationId="{1386F515-DE4C-4558-A0C3-EBC120540414}"/>
          </ac:picMkLst>
        </pc:picChg>
      </pc:sldChg>
      <pc:sldChg chg="modSp add del mod">
        <pc:chgData name="Fabio Di Troia" userId="7de80edd88c2c9de" providerId="LiveId" clId="{F733F54C-5A28-43B7-A256-A5321C824EDF}" dt="2020-02-22T16:54:24.375" v="21958" actId="47"/>
        <pc:sldMkLst>
          <pc:docMk/>
          <pc:sldMk cId="1482874282" sldId="366"/>
        </pc:sldMkLst>
        <pc:spChg chg="mod">
          <ac:chgData name="Fabio Di Troia" userId="7de80edd88c2c9de" providerId="LiveId" clId="{F733F54C-5A28-43B7-A256-A5321C824EDF}" dt="2020-02-22T16:49:58.702" v="21633" actId="20577"/>
          <ac:spMkLst>
            <pc:docMk/>
            <pc:sldMk cId="1482874282" sldId="366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2T16:52:59.593" v="21947" actId="20577"/>
          <ac:spMkLst>
            <pc:docMk/>
            <pc:sldMk cId="1482874282" sldId="366"/>
            <ac:spMk id="4" creationId="{B54E4F72-CC66-4616-B858-2ADED794ACAA}"/>
          </ac:spMkLst>
        </pc:spChg>
      </pc:sldChg>
      <pc:sldChg chg="addSp modSp add mod ord">
        <pc:chgData name="Fabio Di Troia" userId="7de80edd88c2c9de" providerId="LiveId" clId="{F733F54C-5A28-43B7-A256-A5321C824EDF}" dt="2020-02-22T17:03:48.701" v="22310" actId="113"/>
        <pc:sldMkLst>
          <pc:docMk/>
          <pc:sldMk cId="143939231" sldId="367"/>
        </pc:sldMkLst>
        <pc:spChg chg="add mod">
          <ac:chgData name="Fabio Di Troia" userId="7de80edd88c2c9de" providerId="LiveId" clId="{F733F54C-5A28-43B7-A256-A5321C824EDF}" dt="2020-02-22T16:54:21.935" v="21955" actId="1076"/>
          <ac:spMkLst>
            <pc:docMk/>
            <pc:sldMk cId="143939231" sldId="367"/>
            <ac:spMk id="3" creationId="{D49EB393-2CA0-4785-9C06-B8F9E24D8942}"/>
          </ac:spMkLst>
        </pc:spChg>
        <pc:spChg chg="mod">
          <ac:chgData name="Fabio Di Troia" userId="7de80edd88c2c9de" providerId="LiveId" clId="{F733F54C-5A28-43B7-A256-A5321C824EDF}" dt="2020-02-22T17:03:48.701" v="22310" actId="113"/>
          <ac:spMkLst>
            <pc:docMk/>
            <pc:sldMk cId="143939231" sldId="367"/>
            <ac:spMk id="4" creationId="{B54E4F72-CC66-4616-B858-2ADED794ACAA}"/>
          </ac:spMkLst>
        </pc:spChg>
      </pc:sldChg>
      <pc:sldChg chg="addSp modSp add mod modTransition modAnim">
        <pc:chgData name="Fabio Di Troia" userId="7de80edd88c2c9de" providerId="LiveId" clId="{F733F54C-5A28-43B7-A256-A5321C824EDF}" dt="2020-02-22T17:19:39.756" v="22403" actId="6549"/>
        <pc:sldMkLst>
          <pc:docMk/>
          <pc:sldMk cId="2611384790" sldId="368"/>
        </pc:sldMkLst>
        <pc:spChg chg="mod">
          <ac:chgData name="Fabio Di Troia" userId="7de80edd88c2c9de" providerId="LiveId" clId="{F733F54C-5A28-43B7-A256-A5321C824EDF}" dt="2020-02-22T16:54:45.302" v="22055" actId="1036"/>
          <ac:spMkLst>
            <pc:docMk/>
            <pc:sldMk cId="2611384790" sldId="368"/>
            <ac:spMk id="3" creationId="{D49EB393-2CA0-4785-9C06-B8F9E24D8942}"/>
          </ac:spMkLst>
        </pc:spChg>
        <pc:spChg chg="mod">
          <ac:chgData name="Fabio Di Troia" userId="7de80edd88c2c9de" providerId="LiveId" clId="{F733F54C-5A28-43B7-A256-A5321C824EDF}" dt="2020-02-22T17:17:44.577" v="22381"/>
          <ac:spMkLst>
            <pc:docMk/>
            <pc:sldMk cId="2611384790" sldId="368"/>
            <ac:spMk id="4" creationId="{B54E4F72-CC66-4616-B858-2ADED794ACAA}"/>
          </ac:spMkLst>
        </pc:spChg>
        <pc:spChg chg="add mod ord">
          <ac:chgData name="Fabio Di Troia" userId="7de80edd88c2c9de" providerId="LiveId" clId="{F733F54C-5A28-43B7-A256-A5321C824EDF}" dt="2020-02-22T16:58:24.820" v="22238" actId="207"/>
          <ac:spMkLst>
            <pc:docMk/>
            <pc:sldMk cId="2611384790" sldId="368"/>
            <ac:spMk id="5" creationId="{DB1267DC-EAA5-477D-8E63-D1CEA5924879}"/>
          </ac:spMkLst>
        </pc:spChg>
        <pc:spChg chg="add mod">
          <ac:chgData name="Fabio Di Troia" userId="7de80edd88c2c9de" providerId="LiveId" clId="{F733F54C-5A28-43B7-A256-A5321C824EDF}" dt="2020-02-22T17:12:34.303" v="22352" actId="20577"/>
          <ac:spMkLst>
            <pc:docMk/>
            <pc:sldMk cId="2611384790" sldId="368"/>
            <ac:spMk id="6" creationId="{FF226754-79DB-42D8-855F-4CB71579A608}"/>
          </ac:spMkLst>
        </pc:spChg>
        <pc:spChg chg="add mod">
          <ac:chgData name="Fabio Di Troia" userId="7de80edd88c2c9de" providerId="LiveId" clId="{F733F54C-5A28-43B7-A256-A5321C824EDF}" dt="2020-02-22T17:18:45.176" v="22383" actId="1076"/>
          <ac:spMkLst>
            <pc:docMk/>
            <pc:sldMk cId="2611384790" sldId="368"/>
            <ac:spMk id="7" creationId="{CB687E07-E66A-4BF1-B747-904F203A7AA0}"/>
          </ac:spMkLst>
        </pc:spChg>
        <pc:spChg chg="add mod">
          <ac:chgData name="Fabio Di Troia" userId="7de80edd88c2c9de" providerId="LiveId" clId="{F733F54C-5A28-43B7-A256-A5321C824EDF}" dt="2020-02-22T17:19:39.756" v="22403" actId="6549"/>
          <ac:spMkLst>
            <pc:docMk/>
            <pc:sldMk cId="2611384790" sldId="368"/>
            <ac:spMk id="8" creationId="{DECD4FDC-E94C-4874-ADF5-3A6F384300D6}"/>
          </ac:spMkLst>
        </pc:spChg>
      </pc:sldChg>
      <pc:sldChg chg="delSp modSp add mod ord">
        <pc:chgData name="Fabio Di Troia" userId="7de80edd88c2c9de" providerId="LiveId" clId="{F733F54C-5A28-43B7-A256-A5321C824EDF}" dt="2020-02-22T17:21:41.922" v="22449" actId="6549"/>
        <pc:sldMkLst>
          <pc:docMk/>
          <pc:sldMk cId="989499232" sldId="369"/>
        </pc:sldMkLst>
        <pc:spChg chg="del">
          <ac:chgData name="Fabio Di Troia" userId="7de80edd88c2c9de" providerId="LiveId" clId="{F733F54C-5A28-43B7-A256-A5321C824EDF}" dt="2020-02-22T17:21:02.210" v="22409" actId="478"/>
          <ac:spMkLst>
            <pc:docMk/>
            <pc:sldMk cId="989499232" sldId="369"/>
            <ac:spMk id="3" creationId="{D49EB393-2CA0-4785-9C06-B8F9E24D8942}"/>
          </ac:spMkLst>
        </pc:spChg>
        <pc:spChg chg="mod">
          <ac:chgData name="Fabio Di Troia" userId="7de80edd88c2c9de" providerId="LiveId" clId="{F733F54C-5A28-43B7-A256-A5321C824EDF}" dt="2020-02-22T17:21:41.922" v="22449" actId="6549"/>
          <ac:spMkLst>
            <pc:docMk/>
            <pc:sldMk cId="989499232" sldId="369"/>
            <ac:spMk id="4" creationId="{B54E4F72-CC66-4616-B858-2ADED794ACAA}"/>
          </ac:spMkLst>
        </pc:spChg>
      </pc:sldChg>
      <pc:sldChg chg="add del">
        <pc:chgData name="Fabio Di Troia" userId="7de80edd88c2c9de" providerId="LiveId" clId="{F733F54C-5A28-43B7-A256-A5321C824EDF}" dt="2020-02-22T17:03:32.134" v="22308" actId="47"/>
        <pc:sldMkLst>
          <pc:docMk/>
          <pc:sldMk cId="4247538531" sldId="369"/>
        </pc:sldMkLst>
      </pc:sldChg>
      <pc:sldChg chg="modSp add mod">
        <pc:chgData name="Fabio Di Troia" userId="7de80edd88c2c9de" providerId="LiveId" clId="{F733F54C-5A28-43B7-A256-A5321C824EDF}" dt="2020-02-22T18:07:21.086" v="22579" actId="20577"/>
        <pc:sldMkLst>
          <pc:docMk/>
          <pc:sldMk cId="3935063936" sldId="370"/>
        </pc:sldMkLst>
        <pc:spChg chg="mod">
          <ac:chgData name="Fabio Di Troia" userId="7de80edd88c2c9de" providerId="LiveId" clId="{F733F54C-5A28-43B7-A256-A5321C824EDF}" dt="2020-02-22T17:30:17.872" v="22500" actId="20577"/>
          <ac:spMkLst>
            <pc:docMk/>
            <pc:sldMk cId="3935063936" sldId="370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2T18:07:21.086" v="22579" actId="20577"/>
          <ac:spMkLst>
            <pc:docMk/>
            <pc:sldMk cId="3935063936" sldId="370"/>
            <ac:spMk id="4" creationId="{B54E4F72-CC66-4616-B858-2ADED794ACAA}"/>
          </ac:spMkLst>
        </pc:spChg>
      </pc:sldChg>
      <pc:sldChg chg="addSp modSp add mod modAnim">
        <pc:chgData name="Fabio Di Troia" userId="7de80edd88c2c9de" providerId="LiveId" clId="{F733F54C-5A28-43B7-A256-A5321C824EDF}" dt="2020-02-27T19:09:02.735" v="30979" actId="20577"/>
        <pc:sldMkLst>
          <pc:docMk/>
          <pc:sldMk cId="3471713471" sldId="371"/>
        </pc:sldMkLst>
        <pc:spChg chg="mod">
          <ac:chgData name="Fabio Di Troia" userId="7de80edd88c2c9de" providerId="LiveId" clId="{F733F54C-5A28-43B7-A256-A5321C824EDF}" dt="2020-02-22T18:07:31.024" v="22615" actId="20577"/>
          <ac:spMkLst>
            <pc:docMk/>
            <pc:sldMk cId="3471713471" sldId="371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2T18:52:22.509" v="23929" actId="20577"/>
          <ac:spMkLst>
            <pc:docMk/>
            <pc:sldMk cId="3471713471" sldId="371"/>
            <ac:spMk id="3" creationId="{E55BB569-B16C-4711-9A99-307AE2B868C9}"/>
          </ac:spMkLst>
        </pc:spChg>
        <pc:spChg chg="mod">
          <ac:chgData name="Fabio Di Troia" userId="7de80edd88c2c9de" providerId="LiveId" clId="{F733F54C-5A28-43B7-A256-A5321C824EDF}" dt="2020-02-27T19:09:02.735" v="30979" actId="20577"/>
          <ac:spMkLst>
            <pc:docMk/>
            <pc:sldMk cId="3471713471" sldId="371"/>
            <ac:spMk id="4" creationId="{B54E4F72-CC66-4616-B858-2ADED794ACAA}"/>
          </ac:spMkLst>
        </pc:spChg>
        <pc:cxnChg chg="add mod">
          <ac:chgData name="Fabio Di Troia" userId="7de80edd88c2c9de" providerId="LiveId" clId="{F733F54C-5A28-43B7-A256-A5321C824EDF}" dt="2020-02-22T18:49:49.123" v="23820" actId="1582"/>
          <ac:cxnSpMkLst>
            <pc:docMk/>
            <pc:sldMk cId="3471713471" sldId="371"/>
            <ac:cxnSpMk id="6" creationId="{52DFCFE9-935D-4D2E-83CA-F98D4B512E35}"/>
          </ac:cxnSpMkLst>
        </pc:cxnChg>
      </pc:sldChg>
      <pc:sldChg chg="addSp modSp add mod">
        <pc:chgData name="Fabio Di Troia" userId="7de80edd88c2c9de" providerId="LiveId" clId="{F733F54C-5A28-43B7-A256-A5321C824EDF}" dt="2020-02-27T19:09:37.548" v="30980" actId="20577"/>
        <pc:sldMkLst>
          <pc:docMk/>
          <pc:sldMk cId="2294615135" sldId="372"/>
        </pc:sldMkLst>
        <pc:spChg chg="add mod">
          <ac:chgData name="Fabio Di Troia" userId="7de80edd88c2c9de" providerId="LiveId" clId="{F733F54C-5A28-43B7-A256-A5321C824EDF}" dt="2020-02-22T18:48:27.866" v="23775" actId="1038"/>
          <ac:spMkLst>
            <pc:docMk/>
            <pc:sldMk cId="2294615135" sldId="372"/>
            <ac:spMk id="3" creationId="{EAD7EC02-C8E7-4E2D-B2E3-3E57A368B95B}"/>
          </ac:spMkLst>
        </pc:spChg>
        <pc:spChg chg="mod">
          <ac:chgData name="Fabio Di Troia" userId="7de80edd88c2c9de" providerId="LiveId" clId="{F733F54C-5A28-43B7-A256-A5321C824EDF}" dt="2020-02-27T19:09:37.548" v="30980" actId="20577"/>
          <ac:spMkLst>
            <pc:docMk/>
            <pc:sldMk cId="2294615135" sldId="372"/>
            <ac:spMk id="4" creationId="{B54E4F72-CC66-4616-B858-2ADED794ACAA}"/>
          </ac:spMkLst>
        </pc:spChg>
      </pc:sldChg>
      <pc:sldChg chg="addSp modSp add mod">
        <pc:chgData name="Fabio Di Troia" userId="7de80edd88c2c9de" providerId="LiveId" clId="{F733F54C-5A28-43B7-A256-A5321C824EDF}" dt="2020-02-22T18:52:05.747" v="23914" actId="1076"/>
        <pc:sldMkLst>
          <pc:docMk/>
          <pc:sldMk cId="3610084380" sldId="373"/>
        </pc:sldMkLst>
        <pc:spChg chg="mod">
          <ac:chgData name="Fabio Di Troia" userId="7de80edd88c2c9de" providerId="LiveId" clId="{F733F54C-5A28-43B7-A256-A5321C824EDF}" dt="2020-02-22T18:51:09.213" v="23844"/>
          <ac:spMkLst>
            <pc:docMk/>
            <pc:sldMk cId="3610084380" sldId="373"/>
            <ac:spMk id="2" creationId="{37DB0FF8-5FDA-43B7-B6F1-E615A60FD963}"/>
          </ac:spMkLst>
        </pc:spChg>
        <pc:spChg chg="mod">
          <ac:chgData name="Fabio Di Troia" userId="7de80edd88c2c9de" providerId="LiveId" clId="{F733F54C-5A28-43B7-A256-A5321C824EDF}" dt="2020-02-22T18:51:42.711" v="23907" actId="20577"/>
          <ac:spMkLst>
            <pc:docMk/>
            <pc:sldMk cId="3610084380" sldId="373"/>
            <ac:spMk id="3" creationId="{14839512-9A93-48BD-B41A-2F14D0B68D18}"/>
          </ac:spMkLst>
        </pc:spChg>
        <pc:spChg chg="add mod">
          <ac:chgData name="Fabio Di Troia" userId="7de80edd88c2c9de" providerId="LiveId" clId="{F733F54C-5A28-43B7-A256-A5321C824EDF}" dt="2020-02-22T18:52:01.691" v="23912" actId="13822"/>
          <ac:spMkLst>
            <pc:docMk/>
            <pc:sldMk cId="3610084380" sldId="373"/>
            <ac:spMk id="4" creationId="{0EB3CD02-A82E-46B7-B553-EFDE529C1ACF}"/>
          </ac:spMkLst>
        </pc:spChg>
        <pc:spChg chg="add mod">
          <ac:chgData name="Fabio Di Troia" userId="7de80edd88c2c9de" providerId="LiveId" clId="{F733F54C-5A28-43B7-A256-A5321C824EDF}" dt="2020-02-22T18:52:05.747" v="23914" actId="1076"/>
          <ac:spMkLst>
            <pc:docMk/>
            <pc:sldMk cId="3610084380" sldId="373"/>
            <ac:spMk id="5" creationId="{B58DCE45-575E-4296-88D6-5222C1576C4C}"/>
          </ac:spMkLst>
        </pc:spChg>
      </pc:sldChg>
      <pc:sldChg chg="addSp delSp modSp add mod modNotesTx">
        <pc:chgData name="Fabio Di Troia" userId="7de80edd88c2c9de" providerId="LiveId" clId="{F733F54C-5A28-43B7-A256-A5321C824EDF}" dt="2020-03-03T18:00:02.424" v="32633" actId="478"/>
        <pc:sldMkLst>
          <pc:docMk/>
          <pc:sldMk cId="2930592796" sldId="374"/>
        </pc:sldMkLst>
        <pc:spChg chg="mod">
          <ac:chgData name="Fabio Di Troia" userId="7de80edd88c2c9de" providerId="LiveId" clId="{F733F54C-5A28-43B7-A256-A5321C824EDF}" dt="2020-02-27T15:20:32.277" v="28761" actId="20577"/>
          <ac:spMkLst>
            <pc:docMk/>
            <pc:sldMk cId="2930592796" sldId="374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7T15:34:55.124" v="29111" actId="6549"/>
          <ac:spMkLst>
            <pc:docMk/>
            <pc:sldMk cId="2930592796" sldId="374"/>
            <ac:spMk id="4" creationId="{62E6E27E-52C4-4042-9775-9A586DF7B93C}"/>
          </ac:spMkLst>
        </pc:spChg>
        <pc:picChg chg="del">
          <ac:chgData name="Fabio Di Troia" userId="7de80edd88c2c9de" providerId="LiveId" clId="{F733F54C-5A28-43B7-A256-A5321C824EDF}" dt="2020-02-27T15:20:33.403" v="28762" actId="478"/>
          <ac:picMkLst>
            <pc:docMk/>
            <pc:sldMk cId="2930592796" sldId="374"/>
            <ac:picMk id="5" creationId="{4164B308-9009-4A27-B707-D5A7FB4D9F67}"/>
          </ac:picMkLst>
        </pc:picChg>
        <pc:picChg chg="add del mod">
          <ac:chgData name="Fabio Di Troia" userId="7de80edd88c2c9de" providerId="LiveId" clId="{F733F54C-5A28-43B7-A256-A5321C824EDF}" dt="2020-03-03T18:00:02.424" v="32633" actId="478"/>
          <ac:picMkLst>
            <pc:docMk/>
            <pc:sldMk cId="2930592796" sldId="374"/>
            <ac:picMk id="6" creationId="{6DA223BC-B772-43B9-A22B-DBC93BC3C98D}"/>
          </ac:picMkLst>
        </pc:picChg>
      </pc:sldChg>
      <pc:sldChg chg="addSp delSp modSp add mod setBg">
        <pc:chgData name="Fabio Di Troia" userId="7de80edd88c2c9de" providerId="LiveId" clId="{F733F54C-5A28-43B7-A256-A5321C824EDF}" dt="2020-02-23T01:49:50.304" v="24078" actId="1076"/>
        <pc:sldMkLst>
          <pc:docMk/>
          <pc:sldMk cId="3436807673" sldId="375"/>
        </pc:sldMkLst>
        <pc:spChg chg="mod">
          <ac:chgData name="Fabio Di Troia" userId="7de80edd88c2c9de" providerId="LiveId" clId="{F733F54C-5A28-43B7-A256-A5321C824EDF}" dt="2020-02-23T01:49:21.068" v="24023" actId="26606"/>
          <ac:spMkLst>
            <pc:docMk/>
            <pc:sldMk cId="3436807673" sldId="375"/>
            <ac:spMk id="2" creationId="{47104AC9-0893-44A6-BB4F-2F5B3DCD22F5}"/>
          </ac:spMkLst>
        </pc:spChg>
        <pc:spChg chg="del mod">
          <ac:chgData name="Fabio Di Troia" userId="7de80edd88c2c9de" providerId="LiveId" clId="{F733F54C-5A28-43B7-A256-A5321C824EDF}" dt="2020-02-23T01:49:18.162" v="24021"/>
          <ac:spMkLst>
            <pc:docMk/>
            <pc:sldMk cId="3436807673" sldId="375"/>
            <ac:spMk id="4" creationId="{A0F05F18-EB00-4AA3-9D48-0AECBE8E89CC}"/>
          </ac:spMkLst>
        </pc:spChg>
        <pc:spChg chg="add mod">
          <ac:chgData name="Fabio Di Troia" userId="7de80edd88c2c9de" providerId="LiveId" clId="{F733F54C-5A28-43B7-A256-A5321C824EDF}" dt="2020-02-23T01:49:46.755" v="24076" actId="20577"/>
          <ac:spMkLst>
            <pc:docMk/>
            <pc:sldMk cId="3436807673" sldId="375"/>
            <ac:spMk id="6" creationId="{61B49312-2B55-40B1-8CCD-DAE82EFF4E06}"/>
          </ac:spMkLst>
        </pc:spChg>
        <pc:spChg chg="add del">
          <ac:chgData name="Fabio Di Troia" userId="7de80edd88c2c9de" providerId="LiveId" clId="{F733F54C-5A28-43B7-A256-A5321C824EDF}" dt="2020-02-23T01:49:21.068" v="24023" actId="26606"/>
          <ac:spMkLst>
            <pc:docMk/>
            <pc:sldMk cId="3436807673" sldId="375"/>
            <ac:spMk id="8" creationId="{73C994B4-9721-4148-9EEC-6793CECDE8DD}"/>
          </ac:spMkLst>
        </pc:spChg>
        <pc:spChg chg="add del">
          <ac:chgData name="Fabio Di Troia" userId="7de80edd88c2c9de" providerId="LiveId" clId="{F733F54C-5A28-43B7-A256-A5321C824EDF}" dt="2020-02-23T01:49:21.068" v="24023" actId="26606"/>
          <ac:spMkLst>
            <pc:docMk/>
            <pc:sldMk cId="3436807673" sldId="375"/>
            <ac:spMk id="10" creationId="{F9D95E49-763A-4886-B038-82F734740554}"/>
          </ac:spMkLst>
        </pc:spChg>
        <pc:spChg chg="add del">
          <ac:chgData name="Fabio Di Troia" userId="7de80edd88c2c9de" providerId="LiveId" clId="{F733F54C-5A28-43B7-A256-A5321C824EDF}" dt="2020-02-23T01:49:21.068" v="24023" actId="26606"/>
          <ac:spMkLst>
            <pc:docMk/>
            <pc:sldMk cId="3436807673" sldId="375"/>
            <ac:spMk id="12" creationId="{1426356D-10CD-483F-9267-2ABFF6185FE2}"/>
          </ac:spMkLst>
        </pc:spChg>
        <pc:spChg chg="add del">
          <ac:chgData name="Fabio Di Troia" userId="7de80edd88c2c9de" providerId="LiveId" clId="{F733F54C-5A28-43B7-A256-A5321C824EDF}" dt="2020-02-23T01:49:21.068" v="24023" actId="26606"/>
          <ac:spMkLst>
            <pc:docMk/>
            <pc:sldMk cId="3436807673" sldId="375"/>
            <ac:spMk id="14" creationId="{504B4E86-D05E-4842-8242-C0222A120BC7}"/>
          </ac:spMkLst>
        </pc:spChg>
        <pc:picChg chg="add del mod">
          <ac:chgData name="Fabio Di Troia" userId="7de80edd88c2c9de" providerId="LiveId" clId="{F733F54C-5A28-43B7-A256-A5321C824EDF}" dt="2020-02-23T01:49:22.668" v="24024" actId="478"/>
          <ac:picMkLst>
            <pc:docMk/>
            <pc:sldMk cId="3436807673" sldId="375"/>
            <ac:picMk id="3" creationId="{B970408E-E679-4793-BF49-BF10C75017DE}"/>
          </ac:picMkLst>
        </pc:picChg>
        <pc:picChg chg="add mod">
          <ac:chgData name="Fabio Di Troia" userId="7de80edd88c2c9de" providerId="LiveId" clId="{F733F54C-5A28-43B7-A256-A5321C824EDF}" dt="2020-02-23T01:49:50.304" v="24078" actId="1076"/>
          <ac:picMkLst>
            <pc:docMk/>
            <pc:sldMk cId="3436807673" sldId="375"/>
            <ac:picMk id="7" creationId="{C8788192-CB73-40A4-B6DF-64BADB161012}"/>
          </ac:picMkLst>
        </pc:picChg>
        <pc:cxnChg chg="add del">
          <ac:chgData name="Fabio Di Troia" userId="7de80edd88c2c9de" providerId="LiveId" clId="{F733F54C-5A28-43B7-A256-A5321C824EDF}" dt="2020-02-23T01:49:21.068" v="24023" actId="26606"/>
          <ac:cxnSpMkLst>
            <pc:docMk/>
            <pc:sldMk cId="3436807673" sldId="375"/>
            <ac:cxnSpMk id="16" creationId="{EE9C6408-AA0E-411D-A5D2-E5F13306F898}"/>
          </ac:cxnSpMkLst>
        </pc:cxnChg>
        <pc:cxnChg chg="add del">
          <ac:chgData name="Fabio Di Troia" userId="7de80edd88c2c9de" providerId="LiveId" clId="{F733F54C-5A28-43B7-A256-A5321C824EDF}" dt="2020-02-23T01:49:21.068" v="24023" actId="26606"/>
          <ac:cxnSpMkLst>
            <pc:docMk/>
            <pc:sldMk cId="3436807673" sldId="375"/>
            <ac:cxnSpMk id="18" creationId="{ED9C04A9-04B4-4ED7-94E7-B13134C8D0D0}"/>
          </ac:cxnSpMkLst>
        </pc:cxnChg>
      </pc:sldChg>
      <pc:sldChg chg="addSp delSp modSp add mod">
        <pc:chgData name="Fabio Di Troia" userId="7de80edd88c2c9de" providerId="LiveId" clId="{F733F54C-5A28-43B7-A256-A5321C824EDF}" dt="2020-02-23T01:52:35.446" v="24280" actId="1076"/>
        <pc:sldMkLst>
          <pc:docMk/>
          <pc:sldMk cId="1209131500" sldId="376"/>
        </pc:sldMkLst>
        <pc:spChg chg="mod">
          <ac:chgData name="Fabio Di Troia" userId="7de80edd88c2c9de" providerId="LiveId" clId="{F733F54C-5A28-43B7-A256-A5321C824EDF}" dt="2020-02-23T01:52:23.264" v="24276" actId="1076"/>
          <ac:spMkLst>
            <pc:docMk/>
            <pc:sldMk cId="1209131500" sldId="376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3T01:52:21.051" v="24275" actId="1076"/>
          <ac:spMkLst>
            <pc:docMk/>
            <pc:sldMk cId="1209131500" sldId="376"/>
            <ac:spMk id="6" creationId="{61B49312-2B55-40B1-8CCD-DAE82EFF4E06}"/>
          </ac:spMkLst>
        </pc:spChg>
        <pc:picChg chg="add mod">
          <ac:chgData name="Fabio Di Troia" userId="7de80edd88c2c9de" providerId="LiveId" clId="{F733F54C-5A28-43B7-A256-A5321C824EDF}" dt="2020-02-23T01:52:31.551" v="24278" actId="1076"/>
          <ac:picMkLst>
            <pc:docMk/>
            <pc:sldMk cId="1209131500" sldId="376"/>
            <ac:picMk id="3" creationId="{59DFB04A-9005-4192-8463-47CF7F326AEE}"/>
          </ac:picMkLst>
        </pc:picChg>
        <pc:picChg chg="add mod">
          <ac:chgData name="Fabio Di Troia" userId="7de80edd88c2c9de" providerId="LiveId" clId="{F733F54C-5A28-43B7-A256-A5321C824EDF}" dt="2020-02-23T01:52:35.446" v="24280" actId="1076"/>
          <ac:picMkLst>
            <pc:docMk/>
            <pc:sldMk cId="1209131500" sldId="376"/>
            <ac:picMk id="4" creationId="{C7F1F750-E044-4926-B7F0-4839BA069514}"/>
          </ac:picMkLst>
        </pc:picChg>
        <pc:picChg chg="del">
          <ac:chgData name="Fabio Di Troia" userId="7de80edd88c2c9de" providerId="LiveId" clId="{F733F54C-5A28-43B7-A256-A5321C824EDF}" dt="2020-02-23T01:49:52.390" v="24080" actId="478"/>
          <ac:picMkLst>
            <pc:docMk/>
            <pc:sldMk cId="1209131500" sldId="376"/>
            <ac:picMk id="7" creationId="{C8788192-CB73-40A4-B6DF-64BADB161012}"/>
          </ac:picMkLst>
        </pc:picChg>
      </pc:sldChg>
      <pc:sldChg chg="delSp modSp add mod modTransition">
        <pc:chgData name="Fabio Di Troia" userId="7de80edd88c2c9de" providerId="LiveId" clId="{F733F54C-5A28-43B7-A256-A5321C824EDF}" dt="2020-02-23T01:54:54.588" v="24444"/>
        <pc:sldMkLst>
          <pc:docMk/>
          <pc:sldMk cId="2138459701" sldId="377"/>
        </pc:sldMkLst>
        <pc:spChg chg="mod">
          <ac:chgData name="Fabio Di Troia" userId="7de80edd88c2c9de" providerId="LiveId" clId="{F733F54C-5A28-43B7-A256-A5321C824EDF}" dt="2020-02-23T01:54:52.519" v="24443" actId="20577"/>
          <ac:spMkLst>
            <pc:docMk/>
            <pc:sldMk cId="2138459701" sldId="377"/>
            <ac:spMk id="6" creationId="{61B49312-2B55-40B1-8CCD-DAE82EFF4E06}"/>
          </ac:spMkLst>
        </pc:spChg>
        <pc:picChg chg="del">
          <ac:chgData name="Fabio Di Troia" userId="7de80edd88c2c9de" providerId="LiveId" clId="{F733F54C-5A28-43B7-A256-A5321C824EDF}" dt="2020-02-23T01:53:02.710" v="24282" actId="478"/>
          <ac:picMkLst>
            <pc:docMk/>
            <pc:sldMk cId="2138459701" sldId="377"/>
            <ac:picMk id="3" creationId="{59DFB04A-9005-4192-8463-47CF7F326AEE}"/>
          </ac:picMkLst>
        </pc:picChg>
        <pc:picChg chg="mod">
          <ac:chgData name="Fabio Di Troia" userId="7de80edd88c2c9de" providerId="LiveId" clId="{F733F54C-5A28-43B7-A256-A5321C824EDF}" dt="2020-02-23T01:54:51.239" v="24442" actId="1037"/>
          <ac:picMkLst>
            <pc:docMk/>
            <pc:sldMk cId="2138459701" sldId="377"/>
            <ac:picMk id="4" creationId="{C7F1F750-E044-4926-B7F0-4839BA069514}"/>
          </ac:picMkLst>
        </pc:picChg>
      </pc:sldChg>
      <pc:sldChg chg="addSp delSp modSp add mod modNotesTx">
        <pc:chgData name="Fabio Di Troia" userId="7de80edd88c2c9de" providerId="LiveId" clId="{F733F54C-5A28-43B7-A256-A5321C824EDF}" dt="2020-02-23T01:56:07.958" v="24615" actId="20577"/>
        <pc:sldMkLst>
          <pc:docMk/>
          <pc:sldMk cId="38542547" sldId="378"/>
        </pc:sldMkLst>
        <pc:spChg chg="del mod">
          <ac:chgData name="Fabio Di Troia" userId="7de80edd88c2c9de" providerId="LiveId" clId="{F733F54C-5A28-43B7-A256-A5321C824EDF}" dt="2020-02-23T01:55:10.681" v="24452" actId="478"/>
          <ac:spMkLst>
            <pc:docMk/>
            <pc:sldMk cId="38542547" sldId="378"/>
            <ac:spMk id="2" creationId="{47104AC9-0893-44A6-BB4F-2F5B3DCD22F5}"/>
          </ac:spMkLst>
        </pc:spChg>
        <pc:spChg chg="add del mod">
          <ac:chgData name="Fabio Di Troia" userId="7de80edd88c2c9de" providerId="LiveId" clId="{F733F54C-5A28-43B7-A256-A5321C824EDF}" dt="2020-02-23T01:55:07.203" v="24449"/>
          <ac:spMkLst>
            <pc:docMk/>
            <pc:sldMk cId="38542547" sldId="378"/>
            <ac:spMk id="5" creationId="{0E1C7F95-0A4B-4AB2-82B5-CB7F9364D200}"/>
          </ac:spMkLst>
        </pc:spChg>
        <pc:spChg chg="del">
          <ac:chgData name="Fabio Di Troia" userId="7de80edd88c2c9de" providerId="LiveId" clId="{F733F54C-5A28-43B7-A256-A5321C824EDF}" dt="2020-02-23T01:55:01.664" v="24447" actId="478"/>
          <ac:spMkLst>
            <pc:docMk/>
            <pc:sldMk cId="38542547" sldId="378"/>
            <ac:spMk id="6" creationId="{61B49312-2B55-40B1-8CCD-DAE82EFF4E06}"/>
          </ac:spMkLst>
        </pc:spChg>
        <pc:spChg chg="add mod">
          <ac:chgData name="Fabio Di Troia" userId="7de80edd88c2c9de" providerId="LiveId" clId="{F733F54C-5A28-43B7-A256-A5321C824EDF}" dt="2020-02-23T01:55:51.241" v="24556" actId="1076"/>
          <ac:spMkLst>
            <pc:docMk/>
            <pc:sldMk cId="38542547" sldId="378"/>
            <ac:spMk id="8" creationId="{39CC8D52-22A0-4C96-8627-F632A29E8BC1}"/>
          </ac:spMkLst>
        </pc:spChg>
        <pc:picChg chg="del">
          <ac:chgData name="Fabio Di Troia" userId="7de80edd88c2c9de" providerId="LiveId" clId="{F733F54C-5A28-43B7-A256-A5321C824EDF}" dt="2020-02-23T01:55:00.208" v="24446" actId="478"/>
          <ac:picMkLst>
            <pc:docMk/>
            <pc:sldMk cId="38542547" sldId="378"/>
            <ac:picMk id="4" creationId="{C7F1F750-E044-4926-B7F0-4839BA069514}"/>
          </ac:picMkLst>
        </pc:picChg>
        <pc:picChg chg="add mod">
          <ac:chgData name="Fabio Di Troia" userId="7de80edd88c2c9de" providerId="LiveId" clId="{F733F54C-5A28-43B7-A256-A5321C824EDF}" dt="2020-02-23T01:55:56.854" v="24564" actId="1035"/>
          <ac:picMkLst>
            <pc:docMk/>
            <pc:sldMk cId="38542547" sldId="378"/>
            <ac:picMk id="7" creationId="{1359F5EA-6A05-4A79-B351-018056CE371F}"/>
          </ac:picMkLst>
        </pc:picChg>
      </pc:sldChg>
      <pc:sldChg chg="addSp delSp modSp add mod">
        <pc:chgData name="Fabio Di Troia" userId="7de80edd88c2c9de" providerId="LiveId" clId="{F733F54C-5A28-43B7-A256-A5321C824EDF}" dt="2020-02-23T01:59:20.217" v="24769" actId="14100"/>
        <pc:sldMkLst>
          <pc:docMk/>
          <pc:sldMk cId="4015480795" sldId="379"/>
        </pc:sldMkLst>
        <pc:spChg chg="add mod">
          <ac:chgData name="Fabio Di Troia" userId="7de80edd88c2c9de" providerId="LiveId" clId="{F733F54C-5A28-43B7-A256-A5321C824EDF}" dt="2020-02-23T01:57:16.966" v="24653" actId="14100"/>
          <ac:spMkLst>
            <pc:docMk/>
            <pc:sldMk cId="4015480795" sldId="379"/>
            <ac:spMk id="2" creationId="{AFFF5A06-16A8-4DF2-8C3A-BF5472B77FAC}"/>
          </ac:spMkLst>
        </pc:spChg>
        <pc:spChg chg="add del mod">
          <ac:chgData name="Fabio Di Troia" userId="7de80edd88c2c9de" providerId="LiveId" clId="{F733F54C-5A28-43B7-A256-A5321C824EDF}" dt="2020-02-23T01:59:18.064" v="24768" actId="1076"/>
          <ac:spMkLst>
            <pc:docMk/>
            <pc:sldMk cId="4015480795" sldId="379"/>
            <ac:spMk id="8" creationId="{39CC8D52-22A0-4C96-8627-F632A29E8BC1}"/>
          </ac:spMkLst>
        </pc:spChg>
        <pc:cxnChg chg="add mod">
          <ac:chgData name="Fabio Di Troia" userId="7de80edd88c2c9de" providerId="LiveId" clId="{F733F54C-5A28-43B7-A256-A5321C824EDF}" dt="2020-02-23T01:59:20.217" v="24769" actId="14100"/>
          <ac:cxnSpMkLst>
            <pc:docMk/>
            <pc:sldMk cId="4015480795" sldId="379"/>
            <ac:cxnSpMk id="4" creationId="{0C55580A-51EB-4BC4-BF3E-E5A5580F071F}"/>
          </ac:cxnSpMkLst>
        </pc:cxnChg>
      </pc:sldChg>
      <pc:sldChg chg="modSp add mod modAnim">
        <pc:chgData name="Fabio Di Troia" userId="7de80edd88c2c9de" providerId="LiveId" clId="{F733F54C-5A28-43B7-A256-A5321C824EDF}" dt="2020-02-27T19:12:26.534" v="30983" actId="20577"/>
        <pc:sldMkLst>
          <pc:docMk/>
          <pc:sldMk cId="5168699" sldId="380"/>
        </pc:sldMkLst>
        <pc:spChg chg="mod">
          <ac:chgData name="Fabio Di Troia" userId="7de80edd88c2c9de" providerId="LiveId" clId="{F733F54C-5A28-43B7-A256-A5321C824EDF}" dt="2020-02-23T02:03:24.749" v="24884" actId="20577"/>
          <ac:spMkLst>
            <pc:docMk/>
            <pc:sldMk cId="5168699" sldId="380"/>
            <ac:spMk id="2" creationId="{D616CC67-7D68-47CA-A84E-C869C78FFF46}"/>
          </ac:spMkLst>
        </pc:spChg>
        <pc:spChg chg="mod">
          <ac:chgData name="Fabio Di Troia" userId="7de80edd88c2c9de" providerId="LiveId" clId="{F733F54C-5A28-43B7-A256-A5321C824EDF}" dt="2020-02-27T19:12:26.534" v="30983" actId="20577"/>
          <ac:spMkLst>
            <pc:docMk/>
            <pc:sldMk cId="5168699" sldId="380"/>
            <ac:spMk id="3" creationId="{0F7FC7CC-A6CD-43A2-A28F-B6DC2B930303}"/>
          </ac:spMkLst>
        </pc:spChg>
      </pc:sldChg>
      <pc:sldChg chg="addSp delSp modSp add mod modNotesTx">
        <pc:chgData name="Fabio Di Troia" userId="7de80edd88c2c9de" providerId="LiveId" clId="{F733F54C-5A28-43B7-A256-A5321C824EDF}" dt="2020-02-23T03:53:30.292" v="25464" actId="20577"/>
        <pc:sldMkLst>
          <pc:docMk/>
          <pc:sldMk cId="2125649625" sldId="381"/>
        </pc:sldMkLst>
        <pc:spChg chg="add del mod">
          <ac:chgData name="Fabio Di Troia" userId="7de80edd88c2c9de" providerId="LiveId" clId="{F733F54C-5A28-43B7-A256-A5321C824EDF}" dt="2020-02-23T03:10:01.866" v="24966"/>
          <ac:spMkLst>
            <pc:docMk/>
            <pc:sldMk cId="2125649625" sldId="381"/>
            <ac:spMk id="2" creationId="{689032D6-E8EE-4265-ABE2-1196B4CB73BA}"/>
          </ac:spMkLst>
        </pc:spChg>
        <pc:spChg chg="add mod">
          <ac:chgData name="Fabio Di Troia" userId="7de80edd88c2c9de" providerId="LiveId" clId="{F733F54C-5A28-43B7-A256-A5321C824EDF}" dt="2020-02-23T03:09:54.558" v="24959" actId="20577"/>
          <ac:spMkLst>
            <pc:docMk/>
            <pc:sldMk cId="2125649625" sldId="381"/>
            <ac:spMk id="3" creationId="{69E73B3F-833B-4A19-85E7-C0F452B2460E}"/>
          </ac:spMkLst>
        </pc:spChg>
        <pc:spChg chg="add del mod">
          <ac:chgData name="Fabio Di Troia" userId="7de80edd88c2c9de" providerId="LiveId" clId="{F733F54C-5A28-43B7-A256-A5321C824EDF}" dt="2020-02-23T03:09:47.632" v="24934"/>
          <ac:spMkLst>
            <pc:docMk/>
            <pc:sldMk cId="2125649625" sldId="381"/>
            <ac:spMk id="4" creationId="{66ABFFFC-35A5-40DC-9A93-C6832A5DE298}"/>
          </ac:spMkLst>
        </pc:spChg>
        <pc:spChg chg="add mod ord">
          <ac:chgData name="Fabio Di Troia" userId="7de80edd88c2c9de" providerId="LiveId" clId="{F733F54C-5A28-43B7-A256-A5321C824EDF}" dt="2020-02-23T03:53:30.292" v="25464" actId="20577"/>
          <ac:spMkLst>
            <pc:docMk/>
            <pc:sldMk cId="2125649625" sldId="381"/>
            <ac:spMk id="6" creationId="{ADF582D2-C21B-4626-BD0F-B6CFC0E552E6}"/>
          </ac:spMkLst>
        </pc:spChg>
        <pc:spChg chg="add del mod">
          <ac:chgData name="Fabio Di Troia" userId="7de80edd88c2c9de" providerId="LiveId" clId="{F733F54C-5A28-43B7-A256-A5321C824EDF}" dt="2020-02-23T03:53:12.211" v="25455" actId="478"/>
          <ac:spMkLst>
            <pc:docMk/>
            <pc:sldMk cId="2125649625" sldId="381"/>
            <ac:spMk id="8" creationId="{96750D94-DD80-4237-8049-9CD8A84C85F5}"/>
          </ac:spMkLst>
        </pc:spChg>
        <pc:spChg chg="add del mod">
          <ac:chgData name="Fabio Di Troia" userId="7de80edd88c2c9de" providerId="LiveId" clId="{F733F54C-5A28-43B7-A256-A5321C824EDF}" dt="2020-02-23T03:53:18.009" v="25456" actId="478"/>
          <ac:spMkLst>
            <pc:docMk/>
            <pc:sldMk cId="2125649625" sldId="381"/>
            <ac:spMk id="10" creationId="{0D8CA3FF-F43F-4F50-81F0-DDBDFE642AE6}"/>
          </ac:spMkLst>
        </pc:spChg>
        <pc:picChg chg="add del mod">
          <ac:chgData name="Fabio Di Troia" userId="7de80edd88c2c9de" providerId="LiveId" clId="{F733F54C-5A28-43B7-A256-A5321C824EDF}" dt="2020-02-23T03:53:02.350" v="25452" actId="478"/>
          <ac:picMkLst>
            <pc:docMk/>
            <pc:sldMk cId="2125649625" sldId="381"/>
            <ac:picMk id="5" creationId="{07B68681-0F62-4DEE-A094-35AA3F54AA87}"/>
          </ac:picMkLst>
        </pc:picChg>
      </pc:sldChg>
      <pc:sldChg chg="addSp delSp modSp add mod modNotesTx">
        <pc:chgData name="Fabio Di Troia" userId="7de80edd88c2c9de" providerId="LiveId" clId="{F733F54C-5A28-43B7-A256-A5321C824EDF}" dt="2020-02-23T03:19:17.985" v="25340" actId="1076"/>
        <pc:sldMkLst>
          <pc:docMk/>
          <pc:sldMk cId="748061546" sldId="382"/>
        </pc:sldMkLst>
        <pc:spChg chg="mod">
          <ac:chgData name="Fabio Di Troia" userId="7de80edd88c2c9de" providerId="LiveId" clId="{F733F54C-5A28-43B7-A256-A5321C824EDF}" dt="2020-02-23T03:13:53.768" v="25135" actId="20577"/>
          <ac:spMkLst>
            <pc:docMk/>
            <pc:sldMk cId="748061546" sldId="382"/>
            <ac:spMk id="3" creationId="{69E73B3F-833B-4A19-85E7-C0F452B2460E}"/>
          </ac:spMkLst>
        </pc:spChg>
        <pc:spChg chg="add mod ord">
          <ac:chgData name="Fabio Di Troia" userId="7de80edd88c2c9de" providerId="LiveId" clId="{F733F54C-5A28-43B7-A256-A5321C824EDF}" dt="2020-02-23T03:14:53.707" v="25150" actId="167"/>
          <ac:spMkLst>
            <pc:docMk/>
            <pc:sldMk cId="748061546" sldId="382"/>
            <ac:spMk id="4" creationId="{DF718351-8A28-4AEB-9A92-7E922D1A53A5}"/>
          </ac:spMkLst>
        </pc:spChg>
        <pc:spChg chg="mod">
          <ac:chgData name="Fabio Di Troia" userId="7de80edd88c2c9de" providerId="LiveId" clId="{F733F54C-5A28-43B7-A256-A5321C824EDF}" dt="2020-02-23T03:19:13.462" v="25339" actId="27636"/>
          <ac:spMkLst>
            <pc:docMk/>
            <pc:sldMk cId="748061546" sldId="382"/>
            <ac:spMk id="6" creationId="{ADF582D2-C21B-4626-BD0F-B6CFC0E552E6}"/>
          </ac:spMkLst>
        </pc:spChg>
        <pc:picChg chg="del">
          <ac:chgData name="Fabio Di Troia" userId="7de80edd88c2c9de" providerId="LiveId" clId="{F733F54C-5A28-43B7-A256-A5321C824EDF}" dt="2020-02-23T03:14:28.567" v="25147" actId="478"/>
          <ac:picMkLst>
            <pc:docMk/>
            <pc:sldMk cId="748061546" sldId="382"/>
            <ac:picMk id="5" creationId="{07B68681-0F62-4DEE-A094-35AA3F54AA87}"/>
          </ac:picMkLst>
        </pc:picChg>
        <pc:picChg chg="add mod">
          <ac:chgData name="Fabio Di Troia" userId="7de80edd88c2c9de" providerId="LiveId" clId="{F733F54C-5A28-43B7-A256-A5321C824EDF}" dt="2020-02-23T03:19:17.985" v="25340" actId="1076"/>
          <ac:picMkLst>
            <pc:docMk/>
            <pc:sldMk cId="748061546" sldId="382"/>
            <ac:picMk id="7" creationId="{A41DF283-13A2-4230-83CA-88BFC4F1A84D}"/>
          </ac:picMkLst>
        </pc:picChg>
      </pc:sldChg>
      <pc:sldChg chg="addSp delSp modSp add mod ord modNotesTx">
        <pc:chgData name="Fabio Di Troia" userId="7de80edd88c2c9de" providerId="LiveId" clId="{F733F54C-5A28-43B7-A256-A5321C824EDF}" dt="2020-02-27T19:13:28.040" v="30984" actId="478"/>
        <pc:sldMkLst>
          <pc:docMk/>
          <pc:sldMk cId="983188302" sldId="383"/>
        </pc:sldMkLst>
        <pc:spChg chg="add del">
          <ac:chgData name="Fabio Di Troia" userId="7de80edd88c2c9de" providerId="LiveId" clId="{F733F54C-5A28-43B7-A256-A5321C824EDF}" dt="2020-02-23T03:23:23.527" v="25390"/>
          <ac:spMkLst>
            <pc:docMk/>
            <pc:sldMk cId="983188302" sldId="383"/>
            <ac:spMk id="5" creationId="{233941CF-44F9-4D6D-BE52-7B38B5ADB884}"/>
          </ac:spMkLst>
        </pc:spChg>
        <pc:spChg chg="mod">
          <ac:chgData name="Fabio Di Troia" userId="7de80edd88c2c9de" providerId="LiveId" clId="{F733F54C-5A28-43B7-A256-A5321C824EDF}" dt="2020-02-23T03:22:44.397" v="25386" actId="20577"/>
          <ac:spMkLst>
            <pc:docMk/>
            <pc:sldMk cId="983188302" sldId="383"/>
            <ac:spMk id="6" creationId="{ADF582D2-C21B-4626-BD0F-B6CFC0E552E6}"/>
          </ac:spMkLst>
        </pc:spChg>
        <pc:spChg chg="add del mod">
          <ac:chgData name="Fabio Di Troia" userId="7de80edd88c2c9de" providerId="LiveId" clId="{F733F54C-5A28-43B7-A256-A5321C824EDF}" dt="2020-02-27T19:13:28.040" v="30984" actId="478"/>
          <ac:spMkLst>
            <pc:docMk/>
            <pc:sldMk cId="983188302" sldId="383"/>
            <ac:spMk id="8" creationId="{0C6B118E-E431-44EF-BF40-3C99E6345C56}"/>
          </ac:spMkLst>
        </pc:spChg>
        <pc:picChg chg="add mod">
          <ac:chgData name="Fabio Di Troia" userId="7de80edd88c2c9de" providerId="LiveId" clId="{F733F54C-5A28-43B7-A256-A5321C824EDF}" dt="2020-02-23T03:22:48.346" v="25387" actId="1076"/>
          <ac:picMkLst>
            <pc:docMk/>
            <pc:sldMk cId="983188302" sldId="383"/>
            <ac:picMk id="2" creationId="{FA6FAF70-41FE-4EF7-AA53-0AB16A02A1D6}"/>
          </ac:picMkLst>
        </pc:picChg>
        <pc:picChg chg="del">
          <ac:chgData name="Fabio Di Troia" userId="7de80edd88c2c9de" providerId="LiveId" clId="{F733F54C-5A28-43B7-A256-A5321C824EDF}" dt="2020-02-23T03:20:42.134" v="25344" actId="478"/>
          <ac:picMkLst>
            <pc:docMk/>
            <pc:sldMk cId="983188302" sldId="383"/>
            <ac:picMk id="7" creationId="{A41DF283-13A2-4230-83CA-88BFC4F1A84D}"/>
          </ac:picMkLst>
        </pc:picChg>
      </pc:sldChg>
      <pc:sldChg chg="addSp delSp modSp add del">
        <pc:chgData name="Fabio Di Troia" userId="7de80edd88c2c9de" providerId="LiveId" clId="{F733F54C-5A28-43B7-A256-A5321C824EDF}" dt="2020-02-23T03:53:36.974" v="25467" actId="47"/>
        <pc:sldMkLst>
          <pc:docMk/>
          <pc:sldMk cId="2591789680" sldId="384"/>
        </pc:sldMkLst>
        <pc:spChg chg="add mod">
          <ac:chgData name="Fabio Di Troia" userId="7de80edd88c2c9de" providerId="LiveId" clId="{F733F54C-5A28-43B7-A256-A5321C824EDF}" dt="2020-02-23T03:53:35.914" v="25466"/>
          <ac:spMkLst>
            <pc:docMk/>
            <pc:sldMk cId="2591789680" sldId="384"/>
            <ac:spMk id="2" creationId="{A1DB5139-E8A2-4D54-B005-5711B346D65F}"/>
          </ac:spMkLst>
        </pc:spChg>
        <pc:picChg chg="del">
          <ac:chgData name="Fabio Di Troia" userId="7de80edd88c2c9de" providerId="LiveId" clId="{F733F54C-5A28-43B7-A256-A5321C824EDF}" dt="2020-02-23T03:53:35.914" v="25466"/>
          <ac:picMkLst>
            <pc:docMk/>
            <pc:sldMk cId="2591789680" sldId="384"/>
            <ac:picMk id="5" creationId="{07B68681-0F62-4DEE-A094-35AA3F54AA87}"/>
          </ac:picMkLst>
        </pc:picChg>
      </pc:sldChg>
      <pc:sldChg chg="addSp delSp modSp add mod">
        <pc:chgData name="Fabio Di Troia" userId="7de80edd88c2c9de" providerId="LiveId" clId="{F733F54C-5A28-43B7-A256-A5321C824EDF}" dt="2020-02-23T03:54:03.441" v="25475" actId="1076"/>
        <pc:sldMkLst>
          <pc:docMk/>
          <pc:sldMk cId="1634781312" sldId="385"/>
        </pc:sldMkLst>
        <pc:spChg chg="del mod">
          <ac:chgData name="Fabio Di Troia" userId="7de80edd88c2c9de" providerId="LiveId" clId="{F733F54C-5A28-43B7-A256-A5321C824EDF}" dt="2020-02-23T03:53:56.714" v="25473" actId="478"/>
          <ac:spMkLst>
            <pc:docMk/>
            <pc:sldMk cId="1634781312" sldId="385"/>
            <ac:spMk id="6" creationId="{ADF582D2-C21B-4626-BD0F-B6CFC0E552E6}"/>
          </ac:spMkLst>
        </pc:spChg>
        <pc:picChg chg="add mod">
          <ac:chgData name="Fabio Di Troia" userId="7de80edd88c2c9de" providerId="LiveId" clId="{F733F54C-5A28-43B7-A256-A5321C824EDF}" dt="2020-02-23T03:54:03.441" v="25475" actId="1076"/>
          <ac:picMkLst>
            <pc:docMk/>
            <pc:sldMk cId="1634781312" sldId="385"/>
            <ac:picMk id="4" creationId="{88D5A532-8440-4F4E-A249-9E5E150858BE}"/>
          </ac:picMkLst>
        </pc:picChg>
      </pc:sldChg>
      <pc:sldChg chg="addSp delSp modSp add mod modTransition">
        <pc:chgData name="Fabio Di Troia" userId="7de80edd88c2c9de" providerId="LiveId" clId="{F733F54C-5A28-43B7-A256-A5321C824EDF}" dt="2020-02-23T03:58:52.395" v="25710"/>
        <pc:sldMkLst>
          <pc:docMk/>
          <pc:sldMk cId="2732672035" sldId="386"/>
        </pc:sldMkLst>
        <pc:spChg chg="add mod">
          <ac:chgData name="Fabio Di Troia" userId="7de80edd88c2c9de" providerId="LiveId" clId="{F733F54C-5A28-43B7-A256-A5321C824EDF}" dt="2020-02-23T03:57:52.168" v="25706" actId="207"/>
          <ac:spMkLst>
            <pc:docMk/>
            <pc:sldMk cId="2732672035" sldId="386"/>
            <ac:spMk id="2" creationId="{41ECBEA2-3C89-4758-966D-935CDB605056}"/>
          </ac:spMkLst>
        </pc:spChg>
        <pc:spChg chg="add del mod">
          <ac:chgData name="Fabio Di Troia" userId="7de80edd88c2c9de" providerId="LiveId" clId="{F733F54C-5A28-43B7-A256-A5321C824EDF}" dt="2020-02-23T03:57:19.038" v="25653" actId="12"/>
          <ac:spMkLst>
            <pc:docMk/>
            <pc:sldMk cId="2732672035" sldId="386"/>
            <ac:spMk id="6" creationId="{ADF582D2-C21B-4626-BD0F-B6CFC0E552E6}"/>
          </ac:spMkLst>
        </pc:spChg>
        <pc:spChg chg="add mod">
          <ac:chgData name="Fabio Di Troia" userId="7de80edd88c2c9de" providerId="LiveId" clId="{F733F54C-5A28-43B7-A256-A5321C824EDF}" dt="2020-02-23T03:57:52.168" v="25706" actId="207"/>
          <ac:spMkLst>
            <pc:docMk/>
            <pc:sldMk cId="2732672035" sldId="386"/>
            <ac:spMk id="8" creationId="{FFCA16EE-BC26-49E8-8810-684AE1F68C04}"/>
          </ac:spMkLst>
        </pc:spChg>
        <pc:picChg chg="add mod">
          <ac:chgData name="Fabio Di Troia" userId="7de80edd88c2c9de" providerId="LiveId" clId="{F733F54C-5A28-43B7-A256-A5321C824EDF}" dt="2020-02-23T03:58:44.788" v="25708" actId="1076"/>
          <ac:picMkLst>
            <pc:docMk/>
            <pc:sldMk cId="2732672035" sldId="386"/>
            <ac:picMk id="5" creationId="{DEEDC409-DD4B-43ED-B215-F13E2448B85B}"/>
          </ac:picMkLst>
        </pc:picChg>
      </pc:sldChg>
      <pc:sldChg chg="addSp modSp add mod">
        <pc:chgData name="Fabio Di Troia" userId="7de80edd88c2c9de" providerId="LiveId" clId="{F733F54C-5A28-43B7-A256-A5321C824EDF}" dt="2020-02-27T19:14:59.580" v="30986" actId="207"/>
        <pc:sldMkLst>
          <pc:docMk/>
          <pc:sldMk cId="1290776182" sldId="387"/>
        </pc:sldMkLst>
        <pc:spChg chg="mod">
          <ac:chgData name="Fabio Di Troia" userId="7de80edd88c2c9de" providerId="LiveId" clId="{F733F54C-5A28-43B7-A256-A5321C824EDF}" dt="2020-02-23T16:52:00.986" v="25901" actId="20577"/>
          <ac:spMkLst>
            <pc:docMk/>
            <pc:sldMk cId="1290776182" sldId="387"/>
            <ac:spMk id="2" creationId="{81149250-8D90-490E-AC56-9AB2E48A822E}"/>
          </ac:spMkLst>
        </pc:spChg>
        <pc:spChg chg="mod">
          <ac:chgData name="Fabio Di Troia" userId="7de80edd88c2c9de" providerId="LiveId" clId="{F733F54C-5A28-43B7-A256-A5321C824EDF}" dt="2020-02-27T19:14:59.580" v="30986" actId="207"/>
          <ac:spMkLst>
            <pc:docMk/>
            <pc:sldMk cId="1290776182" sldId="387"/>
            <ac:spMk id="3" creationId="{26E24E3A-F678-42E4-B91E-BB7C2440CD59}"/>
          </ac:spMkLst>
        </pc:spChg>
        <pc:picChg chg="add mod">
          <ac:chgData name="Fabio Di Troia" userId="7de80edd88c2c9de" providerId="LiveId" clId="{F733F54C-5A28-43B7-A256-A5321C824EDF}" dt="2020-02-23T16:52:07.098" v="25905" actId="1076"/>
          <ac:picMkLst>
            <pc:docMk/>
            <pc:sldMk cId="1290776182" sldId="387"/>
            <ac:picMk id="4" creationId="{223F32DB-316E-4309-AA6E-265635FE53A5}"/>
          </ac:picMkLst>
        </pc:picChg>
        <pc:picChg chg="add mod">
          <ac:chgData name="Fabio Di Troia" userId="7de80edd88c2c9de" providerId="LiveId" clId="{F733F54C-5A28-43B7-A256-A5321C824EDF}" dt="2020-02-23T17:06:51.734" v="26128" actId="1076"/>
          <ac:picMkLst>
            <pc:docMk/>
            <pc:sldMk cId="1290776182" sldId="387"/>
            <ac:picMk id="5" creationId="{8FD42864-B6C3-4A1D-805D-527E9B339F53}"/>
          </ac:picMkLst>
        </pc:picChg>
      </pc:sldChg>
      <pc:sldChg chg="addSp delSp modSp add mod modAnim">
        <pc:chgData name="Fabio Di Troia" userId="7de80edd88c2c9de" providerId="LiveId" clId="{F733F54C-5A28-43B7-A256-A5321C824EDF}" dt="2020-02-27T19:16:09.601" v="31000"/>
        <pc:sldMkLst>
          <pc:docMk/>
          <pc:sldMk cId="1848241023" sldId="388"/>
        </pc:sldMkLst>
        <pc:spChg chg="mod">
          <ac:chgData name="Fabio Di Troia" userId="7de80edd88c2c9de" providerId="LiveId" clId="{F733F54C-5A28-43B7-A256-A5321C824EDF}" dt="2020-02-27T19:16:06.174" v="30997" actId="115"/>
          <ac:spMkLst>
            <pc:docMk/>
            <pc:sldMk cId="1848241023" sldId="388"/>
            <ac:spMk id="3" creationId="{26E24E3A-F678-42E4-B91E-BB7C2440CD59}"/>
          </ac:spMkLst>
        </pc:spChg>
        <pc:picChg chg="del">
          <ac:chgData name="Fabio Di Troia" userId="7de80edd88c2c9de" providerId="LiveId" clId="{F733F54C-5A28-43B7-A256-A5321C824EDF}" dt="2020-02-23T16:52:33.543" v="25907" actId="478"/>
          <ac:picMkLst>
            <pc:docMk/>
            <pc:sldMk cId="1848241023" sldId="388"/>
            <ac:picMk id="4" creationId="{223F32DB-316E-4309-AA6E-265635FE53A5}"/>
          </ac:picMkLst>
        </pc:picChg>
        <pc:picChg chg="del">
          <ac:chgData name="Fabio Di Troia" userId="7de80edd88c2c9de" providerId="LiveId" clId="{F733F54C-5A28-43B7-A256-A5321C824EDF}" dt="2020-02-23T16:52:34.644" v="25908" actId="478"/>
          <ac:picMkLst>
            <pc:docMk/>
            <pc:sldMk cId="1848241023" sldId="388"/>
            <ac:picMk id="5" creationId="{8FD42864-B6C3-4A1D-805D-527E9B339F53}"/>
          </ac:picMkLst>
        </pc:picChg>
        <pc:picChg chg="add mod">
          <ac:chgData name="Fabio Di Troia" userId="7de80edd88c2c9de" providerId="LiveId" clId="{F733F54C-5A28-43B7-A256-A5321C824EDF}" dt="2020-02-23T17:06:40.708" v="26124" actId="1076"/>
          <ac:picMkLst>
            <pc:docMk/>
            <pc:sldMk cId="1848241023" sldId="388"/>
            <ac:picMk id="6" creationId="{5DC60F17-7CDB-4638-9A47-BEA1F7B3F84A}"/>
          </ac:picMkLst>
        </pc:picChg>
        <pc:picChg chg="add mod">
          <ac:chgData name="Fabio Di Troia" userId="7de80edd88c2c9de" providerId="LiveId" clId="{F733F54C-5A28-43B7-A256-A5321C824EDF}" dt="2020-02-23T17:06:44.820" v="26126" actId="1076"/>
          <ac:picMkLst>
            <pc:docMk/>
            <pc:sldMk cId="1848241023" sldId="388"/>
            <ac:picMk id="7" creationId="{60AEF1C5-7F3C-499D-87C3-AE5E5C744E61}"/>
          </ac:picMkLst>
        </pc:picChg>
      </pc:sldChg>
      <pc:sldChg chg="addSp delSp modSp add mod">
        <pc:chgData name="Fabio Di Troia" userId="7de80edd88c2c9de" providerId="LiveId" clId="{F733F54C-5A28-43B7-A256-A5321C824EDF}" dt="2020-02-27T19:16:41.095" v="31001" actId="207"/>
        <pc:sldMkLst>
          <pc:docMk/>
          <pc:sldMk cId="1193504116" sldId="389"/>
        </pc:sldMkLst>
        <pc:spChg chg="mod">
          <ac:chgData name="Fabio Di Troia" userId="7de80edd88c2c9de" providerId="LiveId" clId="{F733F54C-5A28-43B7-A256-A5321C824EDF}" dt="2020-02-27T19:16:41.095" v="31001" actId="207"/>
          <ac:spMkLst>
            <pc:docMk/>
            <pc:sldMk cId="1193504116" sldId="389"/>
            <ac:spMk id="3" creationId="{26E24E3A-F678-42E4-B91E-BB7C2440CD59}"/>
          </ac:spMkLst>
        </pc:spChg>
        <pc:picChg chg="add mod">
          <ac:chgData name="Fabio Di Troia" userId="7de80edd88c2c9de" providerId="LiveId" clId="{F733F54C-5A28-43B7-A256-A5321C824EDF}" dt="2020-02-23T17:06:30.471" v="26121" actId="1076"/>
          <ac:picMkLst>
            <pc:docMk/>
            <pc:sldMk cId="1193504116" sldId="389"/>
            <ac:picMk id="4" creationId="{3666D34D-E9DE-427E-AB29-41A50916872D}"/>
          </ac:picMkLst>
        </pc:picChg>
        <pc:picChg chg="del">
          <ac:chgData name="Fabio Di Troia" userId="7de80edd88c2c9de" providerId="LiveId" clId="{F733F54C-5A28-43B7-A256-A5321C824EDF}" dt="2020-02-23T16:55:21.754" v="25976" actId="478"/>
          <ac:picMkLst>
            <pc:docMk/>
            <pc:sldMk cId="1193504116" sldId="389"/>
            <ac:picMk id="6" creationId="{5DC60F17-7CDB-4638-9A47-BEA1F7B3F84A}"/>
          </ac:picMkLst>
        </pc:picChg>
        <pc:picChg chg="del">
          <ac:chgData name="Fabio Di Troia" userId="7de80edd88c2c9de" providerId="LiveId" clId="{F733F54C-5A28-43B7-A256-A5321C824EDF}" dt="2020-02-23T16:55:20.637" v="25975" actId="478"/>
          <ac:picMkLst>
            <pc:docMk/>
            <pc:sldMk cId="1193504116" sldId="389"/>
            <ac:picMk id="7" creationId="{60AEF1C5-7F3C-499D-87C3-AE5E5C744E61}"/>
          </ac:picMkLst>
        </pc:picChg>
      </pc:sldChg>
      <pc:sldChg chg="delSp modSp add mod">
        <pc:chgData name="Fabio Di Troia" userId="7de80edd88c2c9de" providerId="LiveId" clId="{F733F54C-5A28-43B7-A256-A5321C824EDF}" dt="2020-02-27T19:17:06.157" v="31002" actId="207"/>
        <pc:sldMkLst>
          <pc:docMk/>
          <pc:sldMk cId="1246591103" sldId="390"/>
        </pc:sldMkLst>
        <pc:spChg chg="mod">
          <ac:chgData name="Fabio Di Troia" userId="7de80edd88c2c9de" providerId="LiveId" clId="{F733F54C-5A28-43B7-A256-A5321C824EDF}" dt="2020-02-27T19:17:06.157" v="31002" actId="207"/>
          <ac:spMkLst>
            <pc:docMk/>
            <pc:sldMk cId="1246591103" sldId="390"/>
            <ac:spMk id="3" creationId="{26E24E3A-F678-42E4-B91E-BB7C2440CD59}"/>
          </ac:spMkLst>
        </pc:spChg>
        <pc:picChg chg="del">
          <ac:chgData name="Fabio Di Troia" userId="7de80edd88c2c9de" providerId="LiveId" clId="{F733F54C-5A28-43B7-A256-A5321C824EDF}" dt="2020-02-23T16:56:21.499" v="25989" actId="478"/>
          <ac:picMkLst>
            <pc:docMk/>
            <pc:sldMk cId="1246591103" sldId="390"/>
            <ac:picMk id="4" creationId="{3666D34D-E9DE-427E-AB29-41A50916872D}"/>
          </ac:picMkLst>
        </pc:picChg>
      </pc:sldChg>
      <pc:sldChg chg="addSp modSp add mod modNotesTx">
        <pc:chgData name="Fabio Di Troia" userId="7de80edd88c2c9de" providerId="LiveId" clId="{F733F54C-5A28-43B7-A256-A5321C824EDF}" dt="2020-02-23T17:11:56.450" v="26199" actId="20577"/>
        <pc:sldMkLst>
          <pc:docMk/>
          <pc:sldMk cId="830361712" sldId="391"/>
        </pc:sldMkLst>
        <pc:spChg chg="mod">
          <ac:chgData name="Fabio Di Troia" userId="7de80edd88c2c9de" providerId="LiveId" clId="{F733F54C-5A28-43B7-A256-A5321C824EDF}" dt="2020-02-23T16:59:29.066" v="26066" actId="207"/>
          <ac:spMkLst>
            <pc:docMk/>
            <pc:sldMk cId="830361712" sldId="391"/>
            <ac:spMk id="3" creationId="{26E24E3A-F678-42E4-B91E-BB7C2440CD59}"/>
          </ac:spMkLst>
        </pc:spChg>
        <pc:spChg chg="add mod">
          <ac:chgData name="Fabio Di Troia" userId="7de80edd88c2c9de" providerId="LiveId" clId="{F733F54C-5A28-43B7-A256-A5321C824EDF}" dt="2020-02-23T16:59:08.220" v="26064" actId="1076"/>
          <ac:spMkLst>
            <pc:docMk/>
            <pc:sldMk cId="830361712" sldId="391"/>
            <ac:spMk id="5" creationId="{86271562-5B10-45C8-A454-3F76E841FBE3}"/>
          </ac:spMkLst>
        </pc:spChg>
        <pc:picChg chg="add mod">
          <ac:chgData name="Fabio Di Troia" userId="7de80edd88c2c9de" providerId="LiveId" clId="{F733F54C-5A28-43B7-A256-A5321C824EDF}" dt="2020-02-23T17:06:22.395" v="26118" actId="1076"/>
          <ac:picMkLst>
            <pc:docMk/>
            <pc:sldMk cId="830361712" sldId="391"/>
            <ac:picMk id="4" creationId="{5CEB41A0-8B94-4663-B65D-90D5C4CAFC6B}"/>
          </ac:picMkLst>
        </pc:picChg>
      </pc:sldChg>
      <pc:sldChg chg="addSp delSp modSp add mod modAnim modNotesTx">
        <pc:chgData name="Fabio Di Troia" userId="7de80edd88c2c9de" providerId="LiveId" clId="{F733F54C-5A28-43B7-A256-A5321C824EDF}" dt="2020-03-03T17:54:56.577" v="32630" actId="20577"/>
        <pc:sldMkLst>
          <pc:docMk/>
          <pc:sldMk cId="3851851206" sldId="392"/>
        </pc:sldMkLst>
        <pc:spChg chg="mod">
          <ac:chgData name="Fabio Di Troia" userId="7de80edd88c2c9de" providerId="LiveId" clId="{F733F54C-5A28-43B7-A256-A5321C824EDF}" dt="2020-03-03T17:54:56.577" v="32630" actId="20577"/>
          <ac:spMkLst>
            <pc:docMk/>
            <pc:sldMk cId="3851851206" sldId="392"/>
            <ac:spMk id="3" creationId="{26E24E3A-F678-42E4-B91E-BB7C2440CD59}"/>
          </ac:spMkLst>
        </pc:spChg>
        <pc:spChg chg="del">
          <ac:chgData name="Fabio Di Troia" userId="7de80edd88c2c9de" providerId="LiveId" clId="{F733F54C-5A28-43B7-A256-A5321C824EDF}" dt="2020-02-23T17:03:51.205" v="26068" actId="478"/>
          <ac:spMkLst>
            <pc:docMk/>
            <pc:sldMk cId="3851851206" sldId="392"/>
            <ac:spMk id="5" creationId="{86271562-5B10-45C8-A454-3F76E841FBE3}"/>
          </ac:spMkLst>
        </pc:spChg>
        <pc:picChg chg="del">
          <ac:chgData name="Fabio Di Troia" userId="7de80edd88c2c9de" providerId="LiveId" clId="{F733F54C-5A28-43B7-A256-A5321C824EDF}" dt="2020-02-23T17:03:51.778" v="26069" actId="478"/>
          <ac:picMkLst>
            <pc:docMk/>
            <pc:sldMk cId="3851851206" sldId="392"/>
            <ac:picMk id="4" creationId="{5CEB41A0-8B94-4663-B65D-90D5C4CAFC6B}"/>
          </ac:picMkLst>
        </pc:picChg>
        <pc:picChg chg="add mod">
          <ac:chgData name="Fabio Di Troia" userId="7de80edd88c2c9de" providerId="LiveId" clId="{F733F54C-5A28-43B7-A256-A5321C824EDF}" dt="2020-02-23T17:06:18.200" v="26116" actId="1076"/>
          <ac:picMkLst>
            <pc:docMk/>
            <pc:sldMk cId="3851851206" sldId="392"/>
            <ac:picMk id="6" creationId="{B05B6F0F-9089-4858-8514-E15019414698}"/>
          </ac:picMkLst>
        </pc:picChg>
      </pc:sldChg>
      <pc:sldChg chg="addSp add">
        <pc:chgData name="Fabio Di Troia" userId="7de80edd88c2c9de" providerId="LiveId" clId="{F733F54C-5A28-43B7-A256-A5321C824EDF}" dt="2020-02-23T17:08:49.039" v="26132"/>
        <pc:sldMkLst>
          <pc:docMk/>
          <pc:sldMk cId="2178915909" sldId="393"/>
        </pc:sldMkLst>
        <pc:picChg chg="add">
          <ac:chgData name="Fabio Di Troia" userId="7de80edd88c2c9de" providerId="LiveId" clId="{F733F54C-5A28-43B7-A256-A5321C824EDF}" dt="2020-02-23T17:08:49.039" v="26132"/>
          <ac:picMkLst>
            <pc:docMk/>
            <pc:sldMk cId="2178915909" sldId="393"/>
            <ac:picMk id="2" creationId="{047D1848-9EE2-4BA5-897F-87B842C723D0}"/>
          </ac:picMkLst>
        </pc:picChg>
      </pc:sldChg>
      <pc:sldChg chg="addSp delSp modSp add mod">
        <pc:chgData name="Fabio Di Troia" userId="7de80edd88c2c9de" providerId="LiveId" clId="{F733F54C-5A28-43B7-A256-A5321C824EDF}" dt="2020-02-23T18:50:38.425" v="26980" actId="12"/>
        <pc:sldMkLst>
          <pc:docMk/>
          <pc:sldMk cId="998889072" sldId="394"/>
        </pc:sldMkLst>
        <pc:spChg chg="mod">
          <ac:chgData name="Fabio Di Troia" userId="7de80edd88c2c9de" providerId="LiveId" clId="{F733F54C-5A28-43B7-A256-A5321C824EDF}" dt="2020-02-23T18:12:30.913" v="26383" actId="20577"/>
          <ac:spMkLst>
            <pc:docMk/>
            <pc:sldMk cId="998889072" sldId="394"/>
            <ac:spMk id="2" creationId="{6E989D33-BBFE-4213-921A-B1236FC0A8F4}"/>
          </ac:spMkLst>
        </pc:spChg>
        <pc:spChg chg="mod">
          <ac:chgData name="Fabio Di Troia" userId="7de80edd88c2c9de" providerId="LiveId" clId="{F733F54C-5A28-43B7-A256-A5321C824EDF}" dt="2020-02-23T18:50:38.425" v="26980" actId="12"/>
          <ac:spMkLst>
            <pc:docMk/>
            <pc:sldMk cId="998889072" sldId="394"/>
            <ac:spMk id="3" creationId="{4DF2D601-7631-4A89-9031-0F89E06CB3DC}"/>
          </ac:spMkLst>
        </pc:spChg>
        <pc:picChg chg="add del mod">
          <ac:chgData name="Fabio Di Troia" userId="7de80edd88c2c9de" providerId="LiveId" clId="{F733F54C-5A28-43B7-A256-A5321C824EDF}" dt="2020-02-23T18:48:43.776" v="26693" actId="478"/>
          <ac:picMkLst>
            <pc:docMk/>
            <pc:sldMk cId="998889072" sldId="394"/>
            <ac:picMk id="4" creationId="{4E46F7F9-3D45-4033-86BD-7A805C3DF174}"/>
          </ac:picMkLst>
        </pc:picChg>
        <pc:picChg chg="add mod">
          <ac:chgData name="Fabio Di Troia" userId="7de80edd88c2c9de" providerId="LiveId" clId="{F733F54C-5A28-43B7-A256-A5321C824EDF}" dt="2020-02-23T18:49:54.895" v="26835" actId="1076"/>
          <ac:picMkLst>
            <pc:docMk/>
            <pc:sldMk cId="998889072" sldId="394"/>
            <ac:picMk id="5" creationId="{10CEFC39-DE56-4410-AE8B-3BE0FEB49713}"/>
          </ac:picMkLst>
        </pc:picChg>
      </pc:sldChg>
      <pc:sldChg chg="addSp delSp modSp add mod">
        <pc:chgData name="Fabio Di Troia" userId="7de80edd88c2c9de" providerId="LiveId" clId="{F733F54C-5A28-43B7-A256-A5321C824EDF}" dt="2020-02-27T19:22:51.324" v="31028" actId="20577"/>
        <pc:sldMkLst>
          <pc:docMk/>
          <pc:sldMk cId="2414157234" sldId="395"/>
        </pc:sldMkLst>
        <pc:spChg chg="mod">
          <ac:chgData name="Fabio Di Troia" userId="7de80edd88c2c9de" providerId="LiveId" clId="{F733F54C-5A28-43B7-A256-A5321C824EDF}" dt="2020-02-27T19:22:51.324" v="31028" actId="20577"/>
          <ac:spMkLst>
            <pc:docMk/>
            <pc:sldMk cId="2414157234" sldId="395"/>
            <ac:spMk id="3" creationId="{4DF2D601-7631-4A89-9031-0F89E06CB3DC}"/>
          </ac:spMkLst>
        </pc:spChg>
        <pc:picChg chg="del">
          <ac:chgData name="Fabio Di Troia" userId="7de80edd88c2c9de" providerId="LiveId" clId="{F733F54C-5A28-43B7-A256-A5321C824EDF}" dt="2020-02-23T18:19:00.606" v="26605" actId="478"/>
          <ac:picMkLst>
            <pc:docMk/>
            <pc:sldMk cId="2414157234" sldId="395"/>
            <ac:picMk id="4" creationId="{4E46F7F9-3D45-4033-86BD-7A805C3DF174}"/>
          </ac:picMkLst>
        </pc:picChg>
        <pc:picChg chg="add mod">
          <ac:chgData name="Fabio Di Troia" userId="7de80edd88c2c9de" providerId="LiveId" clId="{F733F54C-5A28-43B7-A256-A5321C824EDF}" dt="2020-02-23T18:20:40.123" v="26636" actId="1076"/>
          <ac:picMkLst>
            <pc:docMk/>
            <pc:sldMk cId="2414157234" sldId="395"/>
            <ac:picMk id="5" creationId="{F7CFAE3E-2DD7-4930-AE36-62E73EEE2ACF}"/>
          </ac:picMkLst>
        </pc:picChg>
      </pc:sldChg>
      <pc:sldChg chg="addSp delSp modSp add mod modNotesTx">
        <pc:chgData name="Fabio Di Troia" userId="7de80edd88c2c9de" providerId="LiveId" clId="{F733F54C-5A28-43B7-A256-A5321C824EDF}" dt="2020-02-24T03:14:22.774" v="27460" actId="13822"/>
        <pc:sldMkLst>
          <pc:docMk/>
          <pc:sldMk cId="3158406566" sldId="396"/>
        </pc:sldMkLst>
        <pc:spChg chg="mod">
          <ac:chgData name="Fabio Di Troia" userId="7de80edd88c2c9de" providerId="LiveId" clId="{F733F54C-5A28-43B7-A256-A5321C824EDF}" dt="2020-02-24T03:13:28.119" v="27417" actId="5793"/>
          <ac:spMkLst>
            <pc:docMk/>
            <pc:sldMk cId="3158406566" sldId="396"/>
            <ac:spMk id="3" creationId="{4DF2D601-7631-4A89-9031-0F89E06CB3DC}"/>
          </ac:spMkLst>
        </pc:spChg>
        <pc:spChg chg="add mod">
          <ac:chgData name="Fabio Di Troia" userId="7de80edd88c2c9de" providerId="LiveId" clId="{F733F54C-5A28-43B7-A256-A5321C824EDF}" dt="2020-02-24T03:14:22.774" v="27460" actId="13822"/>
          <ac:spMkLst>
            <pc:docMk/>
            <pc:sldMk cId="3158406566" sldId="396"/>
            <ac:spMk id="6" creationId="{550BBFBB-C7C6-452B-956D-F3D896A2173F}"/>
          </ac:spMkLst>
        </pc:spChg>
        <pc:spChg chg="add mod">
          <ac:chgData name="Fabio Di Troia" userId="7de80edd88c2c9de" providerId="LiveId" clId="{F733F54C-5A28-43B7-A256-A5321C824EDF}" dt="2020-02-24T03:14:03.918" v="27447" actId="1036"/>
          <ac:spMkLst>
            <pc:docMk/>
            <pc:sldMk cId="3158406566" sldId="396"/>
            <ac:spMk id="7" creationId="{BC32621F-AA51-4CB3-8FA4-F7E5286C7E60}"/>
          </ac:spMkLst>
        </pc:spChg>
        <pc:picChg chg="add mod">
          <ac:chgData name="Fabio Di Troia" userId="7de80edd88c2c9de" providerId="LiveId" clId="{F733F54C-5A28-43B7-A256-A5321C824EDF}" dt="2020-02-23T18:22:55.825" v="26672" actId="1076"/>
          <ac:picMkLst>
            <pc:docMk/>
            <pc:sldMk cId="3158406566" sldId="396"/>
            <ac:picMk id="4" creationId="{B9E6FB5A-E753-465D-8056-D9CD103835DB}"/>
          </ac:picMkLst>
        </pc:picChg>
        <pc:picChg chg="del">
          <ac:chgData name="Fabio Di Troia" userId="7de80edd88c2c9de" providerId="LiveId" clId="{F733F54C-5A28-43B7-A256-A5321C824EDF}" dt="2020-02-23T18:21:29.283" v="26644" actId="478"/>
          <ac:picMkLst>
            <pc:docMk/>
            <pc:sldMk cId="3158406566" sldId="396"/>
            <ac:picMk id="5" creationId="{F7CFAE3E-2DD7-4930-AE36-62E73EEE2ACF}"/>
          </ac:picMkLst>
        </pc:picChg>
      </pc:sldChg>
      <pc:sldChg chg="addSp add modTransition">
        <pc:chgData name="Fabio Di Troia" userId="7de80edd88c2c9de" providerId="LiveId" clId="{F733F54C-5A28-43B7-A256-A5321C824EDF}" dt="2020-02-24T03:16:22.967" v="27637"/>
        <pc:sldMkLst>
          <pc:docMk/>
          <pc:sldMk cId="618051261" sldId="397"/>
        </pc:sldMkLst>
        <pc:picChg chg="add">
          <ac:chgData name="Fabio Di Troia" userId="7de80edd88c2c9de" providerId="LiveId" clId="{F733F54C-5A28-43B7-A256-A5321C824EDF}" dt="2020-02-23T18:24:54.879" v="26689"/>
          <ac:picMkLst>
            <pc:docMk/>
            <pc:sldMk cId="618051261" sldId="397"/>
            <ac:picMk id="2" creationId="{6E6C7454-137F-48EF-9E8F-0C14E02819D2}"/>
          </ac:picMkLst>
        </pc:picChg>
      </pc:sldChg>
      <pc:sldChg chg="modSp add mod">
        <pc:chgData name="Fabio Di Troia" userId="7de80edd88c2c9de" providerId="LiveId" clId="{F733F54C-5A28-43B7-A256-A5321C824EDF}" dt="2020-02-27T19:20:52.775" v="31019" actId="207"/>
        <pc:sldMkLst>
          <pc:docMk/>
          <pc:sldMk cId="3442950082" sldId="398"/>
        </pc:sldMkLst>
        <pc:spChg chg="mod">
          <ac:chgData name="Fabio Di Troia" userId="7de80edd88c2c9de" providerId="LiveId" clId="{F733F54C-5A28-43B7-A256-A5321C824EDF}" dt="2020-02-27T19:20:52.775" v="31019" actId="207"/>
          <ac:spMkLst>
            <pc:docMk/>
            <pc:sldMk cId="3442950082" sldId="398"/>
            <ac:spMk id="3" creationId="{4DF2D601-7631-4A89-9031-0F89E06CB3DC}"/>
          </ac:spMkLst>
        </pc:spChg>
      </pc:sldChg>
      <pc:sldChg chg="addSp modSp add mod modTransition">
        <pc:chgData name="Fabio Di Troia" userId="7de80edd88c2c9de" providerId="LiveId" clId="{F733F54C-5A28-43B7-A256-A5321C824EDF}" dt="2020-02-27T19:24:16.602" v="31035" actId="113"/>
        <pc:sldMkLst>
          <pc:docMk/>
          <pc:sldMk cId="2758251817" sldId="399"/>
        </pc:sldMkLst>
        <pc:spChg chg="mod">
          <ac:chgData name="Fabio Di Troia" userId="7de80edd88c2c9de" providerId="LiveId" clId="{F733F54C-5A28-43B7-A256-A5321C824EDF}" dt="2020-02-27T19:24:16.602" v="31035" actId="113"/>
          <ac:spMkLst>
            <pc:docMk/>
            <pc:sldMk cId="2758251817" sldId="399"/>
            <ac:spMk id="6" creationId="{550BBFBB-C7C6-452B-956D-F3D896A2173F}"/>
          </ac:spMkLst>
        </pc:spChg>
        <pc:spChg chg="add mod">
          <ac:chgData name="Fabio Di Troia" userId="7de80edd88c2c9de" providerId="LiveId" clId="{F733F54C-5A28-43B7-A256-A5321C824EDF}" dt="2020-02-24T03:14:53.770" v="27497" actId="1035"/>
          <ac:spMkLst>
            <pc:docMk/>
            <pc:sldMk cId="2758251817" sldId="399"/>
            <ac:spMk id="7" creationId="{3D3E386D-FAE2-42BB-88D9-1955E192C137}"/>
          </ac:spMkLst>
        </pc:spChg>
      </pc:sldChg>
      <pc:sldChg chg="modSp add mod modTransition">
        <pc:chgData name="Fabio Di Troia" userId="7de80edd88c2c9de" providerId="LiveId" clId="{F733F54C-5A28-43B7-A256-A5321C824EDF}" dt="2020-02-27T19:23:45.888" v="31033" actId="207"/>
        <pc:sldMkLst>
          <pc:docMk/>
          <pc:sldMk cId="3300509285" sldId="400"/>
        </pc:sldMkLst>
        <pc:spChg chg="mod">
          <ac:chgData name="Fabio Di Troia" userId="7de80edd88c2c9de" providerId="LiveId" clId="{F733F54C-5A28-43B7-A256-A5321C824EDF}" dt="2020-02-27T19:23:45.888" v="31033" actId="207"/>
          <ac:spMkLst>
            <pc:docMk/>
            <pc:sldMk cId="3300509285" sldId="400"/>
            <ac:spMk id="6" creationId="{550BBFBB-C7C6-452B-956D-F3D896A2173F}"/>
          </ac:spMkLst>
        </pc:spChg>
      </pc:sldChg>
      <pc:sldChg chg="modSp add mod">
        <pc:chgData name="Fabio Di Troia" userId="7de80edd88c2c9de" providerId="LiveId" clId="{F733F54C-5A28-43B7-A256-A5321C824EDF}" dt="2020-02-27T19:24:00.537" v="31034" actId="207"/>
        <pc:sldMkLst>
          <pc:docMk/>
          <pc:sldMk cId="3495814316" sldId="401"/>
        </pc:sldMkLst>
        <pc:spChg chg="mod">
          <ac:chgData name="Fabio Di Troia" userId="7de80edd88c2c9de" providerId="LiveId" clId="{F733F54C-5A28-43B7-A256-A5321C824EDF}" dt="2020-02-27T19:24:00.537" v="31034" actId="207"/>
          <ac:spMkLst>
            <pc:docMk/>
            <pc:sldMk cId="3495814316" sldId="401"/>
            <ac:spMk id="6" creationId="{550BBFBB-C7C6-452B-956D-F3D896A2173F}"/>
          </ac:spMkLst>
        </pc:spChg>
        <pc:spChg chg="mod">
          <ac:chgData name="Fabio Di Troia" userId="7de80edd88c2c9de" providerId="LiveId" clId="{F733F54C-5A28-43B7-A256-A5321C824EDF}" dt="2020-02-24T03:15:43.982" v="27513" actId="1036"/>
          <ac:spMkLst>
            <pc:docMk/>
            <pc:sldMk cId="3495814316" sldId="401"/>
            <ac:spMk id="7" creationId="{BC32621F-AA51-4CB3-8FA4-F7E5286C7E60}"/>
          </ac:spMkLst>
        </pc:spChg>
      </pc:sldChg>
      <pc:sldChg chg="addSp modSp add mod modTransition">
        <pc:chgData name="Fabio Di Troia" userId="7de80edd88c2c9de" providerId="LiveId" clId="{F733F54C-5A28-43B7-A256-A5321C824EDF}" dt="2020-02-27T15:12:43.904" v="28575" actId="20577"/>
        <pc:sldMkLst>
          <pc:docMk/>
          <pc:sldMk cId="2003086695" sldId="402"/>
        </pc:sldMkLst>
        <pc:spChg chg="mod">
          <ac:chgData name="Fabio Di Troia" userId="7de80edd88c2c9de" providerId="LiveId" clId="{F733F54C-5A28-43B7-A256-A5321C824EDF}" dt="2020-02-25T00:00:26.123" v="27851" actId="20577"/>
          <ac:spMkLst>
            <pc:docMk/>
            <pc:sldMk cId="2003086695" sldId="402"/>
            <ac:spMk id="2" creationId="{6E7ED0E9-9281-484F-AECA-28A3EF91014A}"/>
          </ac:spMkLst>
        </pc:spChg>
        <pc:spChg chg="mod">
          <ac:chgData name="Fabio Di Troia" userId="7de80edd88c2c9de" providerId="LiveId" clId="{F733F54C-5A28-43B7-A256-A5321C824EDF}" dt="2020-02-27T15:12:43.904" v="28575" actId="20577"/>
          <ac:spMkLst>
            <pc:docMk/>
            <pc:sldMk cId="2003086695" sldId="402"/>
            <ac:spMk id="3" creationId="{9A7B602F-A85B-4521-B6CA-F475E37BADC2}"/>
          </ac:spMkLst>
        </pc:spChg>
        <pc:spChg chg="add mod">
          <ac:chgData name="Fabio Di Troia" userId="7de80edd88c2c9de" providerId="LiveId" clId="{F733F54C-5A28-43B7-A256-A5321C824EDF}" dt="2020-02-25T00:01:28.196" v="27873" actId="1035"/>
          <ac:spMkLst>
            <pc:docMk/>
            <pc:sldMk cId="2003086695" sldId="402"/>
            <ac:spMk id="5" creationId="{1DFA5661-755A-4103-967D-1CE897024E12}"/>
          </ac:spMkLst>
        </pc:spChg>
        <pc:picChg chg="add mod">
          <ac:chgData name="Fabio Di Troia" userId="7de80edd88c2c9de" providerId="LiveId" clId="{F733F54C-5A28-43B7-A256-A5321C824EDF}" dt="2020-02-25T00:00:36.279" v="27858" actId="1076"/>
          <ac:picMkLst>
            <pc:docMk/>
            <pc:sldMk cId="2003086695" sldId="402"/>
            <ac:picMk id="4" creationId="{055C2F2C-ADC2-4F46-A782-9044544B12A0}"/>
          </ac:picMkLst>
        </pc:picChg>
      </pc:sldChg>
      <pc:sldChg chg="modSp add mod ord">
        <pc:chgData name="Fabio Di Troia" userId="7de80edd88c2c9de" providerId="LiveId" clId="{F733F54C-5A28-43B7-A256-A5321C824EDF}" dt="2020-02-27T19:25:21.419" v="31043"/>
        <pc:sldMkLst>
          <pc:docMk/>
          <pc:sldMk cId="3538660657" sldId="403"/>
        </pc:sldMkLst>
        <pc:spChg chg="mod">
          <ac:chgData name="Fabio Di Troia" userId="7de80edd88c2c9de" providerId="LiveId" clId="{F733F54C-5A28-43B7-A256-A5321C824EDF}" dt="2020-02-25T00:02:24.979" v="27906" actId="12"/>
          <ac:spMkLst>
            <pc:docMk/>
            <pc:sldMk cId="3538660657" sldId="403"/>
            <ac:spMk id="3" creationId="{9A7B602F-A85B-4521-B6CA-F475E37BADC2}"/>
          </ac:spMkLst>
        </pc:spChg>
        <pc:spChg chg="mod">
          <ac:chgData name="Fabio Di Troia" userId="7de80edd88c2c9de" providerId="LiveId" clId="{F733F54C-5A28-43B7-A256-A5321C824EDF}" dt="2020-02-25T00:01:42.879" v="27896" actId="1036"/>
          <ac:spMkLst>
            <pc:docMk/>
            <pc:sldMk cId="3538660657" sldId="403"/>
            <ac:spMk id="5" creationId="{1DFA5661-755A-4103-967D-1CE897024E12}"/>
          </ac:spMkLst>
        </pc:spChg>
      </pc:sldChg>
      <pc:sldChg chg="addSp delSp modSp add mod">
        <pc:chgData name="Fabio Di Troia" userId="7de80edd88c2c9de" providerId="LiveId" clId="{F733F54C-5A28-43B7-A256-A5321C824EDF}" dt="2020-02-27T19:25:07.622" v="31041" actId="6549"/>
        <pc:sldMkLst>
          <pc:docMk/>
          <pc:sldMk cId="658848454" sldId="404"/>
        </pc:sldMkLst>
        <pc:spChg chg="mod">
          <ac:chgData name="Fabio Di Troia" userId="7de80edd88c2c9de" providerId="LiveId" clId="{F733F54C-5A28-43B7-A256-A5321C824EDF}" dt="2020-02-27T19:25:07.622" v="31041" actId="6549"/>
          <ac:spMkLst>
            <pc:docMk/>
            <pc:sldMk cId="658848454" sldId="404"/>
            <ac:spMk id="3" creationId="{9A7B602F-A85B-4521-B6CA-F475E37BADC2}"/>
          </ac:spMkLst>
        </pc:spChg>
        <pc:spChg chg="del mod">
          <ac:chgData name="Fabio Di Troia" userId="7de80edd88c2c9de" providerId="LiveId" clId="{F733F54C-5A28-43B7-A256-A5321C824EDF}" dt="2020-02-25T00:03:42.149" v="27965" actId="478"/>
          <ac:spMkLst>
            <pc:docMk/>
            <pc:sldMk cId="658848454" sldId="404"/>
            <ac:spMk id="5" creationId="{1DFA5661-755A-4103-967D-1CE897024E12}"/>
          </ac:spMkLst>
        </pc:spChg>
        <pc:spChg chg="add">
          <ac:chgData name="Fabio Di Troia" userId="7de80edd88c2c9de" providerId="LiveId" clId="{F733F54C-5A28-43B7-A256-A5321C824EDF}" dt="2020-02-25T00:03:42.414" v="27966"/>
          <ac:spMkLst>
            <pc:docMk/>
            <pc:sldMk cId="658848454" sldId="404"/>
            <ac:spMk id="6" creationId="{32616DFF-3269-451C-8EC5-3185942034BD}"/>
          </ac:spMkLst>
        </pc:spChg>
      </pc:sldChg>
      <pc:sldChg chg="modSp add mod">
        <pc:chgData name="Fabio Di Troia" userId="7de80edd88c2c9de" providerId="LiveId" clId="{F733F54C-5A28-43B7-A256-A5321C824EDF}" dt="2020-02-27T15:17:03.866" v="28599" actId="27636"/>
        <pc:sldMkLst>
          <pc:docMk/>
          <pc:sldMk cId="4108555170" sldId="405"/>
        </pc:sldMkLst>
        <pc:spChg chg="mod">
          <ac:chgData name="Fabio Di Troia" userId="7de80edd88c2c9de" providerId="LiveId" clId="{F733F54C-5A28-43B7-A256-A5321C824EDF}" dt="2020-02-27T15:17:03.866" v="28599" actId="27636"/>
          <ac:spMkLst>
            <pc:docMk/>
            <pc:sldMk cId="4108555170" sldId="405"/>
            <ac:spMk id="3" creationId="{9A7B602F-A85B-4521-B6CA-F475E37BADC2}"/>
          </ac:spMkLst>
        </pc:spChg>
        <pc:spChg chg="mod">
          <ac:chgData name="Fabio Di Troia" userId="7de80edd88c2c9de" providerId="LiveId" clId="{F733F54C-5A28-43B7-A256-A5321C824EDF}" dt="2020-02-25T05:13:41.732" v="28001" actId="1035"/>
          <ac:spMkLst>
            <pc:docMk/>
            <pc:sldMk cId="4108555170" sldId="405"/>
            <ac:spMk id="6" creationId="{32616DFF-3269-451C-8EC5-3185942034BD}"/>
          </ac:spMkLst>
        </pc:spChg>
      </pc:sldChg>
      <pc:sldChg chg="modSp add mod">
        <pc:chgData name="Fabio Di Troia" userId="7de80edd88c2c9de" providerId="LiveId" clId="{F733F54C-5A28-43B7-A256-A5321C824EDF}" dt="2020-02-25T05:15:38.203" v="28065" actId="113"/>
        <pc:sldMkLst>
          <pc:docMk/>
          <pc:sldMk cId="3021792255" sldId="406"/>
        </pc:sldMkLst>
        <pc:spChg chg="mod">
          <ac:chgData name="Fabio Di Troia" userId="7de80edd88c2c9de" providerId="LiveId" clId="{F733F54C-5A28-43B7-A256-A5321C824EDF}" dt="2020-02-25T05:15:38.203" v="28065" actId="113"/>
          <ac:spMkLst>
            <pc:docMk/>
            <pc:sldMk cId="3021792255" sldId="406"/>
            <ac:spMk id="3" creationId="{9A7B602F-A85B-4521-B6CA-F475E37BADC2}"/>
          </ac:spMkLst>
        </pc:spChg>
        <pc:spChg chg="mod">
          <ac:chgData name="Fabio Di Troia" userId="7de80edd88c2c9de" providerId="LiveId" clId="{F733F54C-5A28-43B7-A256-A5321C824EDF}" dt="2020-02-25T05:15:30.701" v="28060" actId="1036"/>
          <ac:spMkLst>
            <pc:docMk/>
            <pc:sldMk cId="3021792255" sldId="406"/>
            <ac:spMk id="6" creationId="{32616DFF-3269-451C-8EC5-3185942034BD}"/>
          </ac:spMkLst>
        </pc:spChg>
      </pc:sldChg>
      <pc:sldChg chg="modSp add mod">
        <pc:chgData name="Fabio Di Troia" userId="7de80edd88c2c9de" providerId="LiveId" clId="{F733F54C-5A28-43B7-A256-A5321C824EDF}" dt="2020-02-25T16:49:23.139" v="28098" actId="20577"/>
        <pc:sldMkLst>
          <pc:docMk/>
          <pc:sldMk cId="971447414" sldId="407"/>
        </pc:sldMkLst>
        <pc:spChg chg="mod">
          <ac:chgData name="Fabio Di Troia" userId="7de80edd88c2c9de" providerId="LiveId" clId="{F733F54C-5A28-43B7-A256-A5321C824EDF}" dt="2020-02-25T16:49:23.139" v="28098" actId="20577"/>
          <ac:spMkLst>
            <pc:docMk/>
            <pc:sldMk cId="971447414" sldId="407"/>
            <ac:spMk id="2" creationId="{29F2410E-22BC-44A6-B672-282827728CEC}"/>
          </ac:spMkLst>
        </pc:spChg>
      </pc:sldChg>
      <pc:sldChg chg="addSp delSp modSp add mod">
        <pc:chgData name="Fabio Di Troia" userId="7de80edd88c2c9de" providerId="LiveId" clId="{F733F54C-5A28-43B7-A256-A5321C824EDF}" dt="2020-02-25T16:50:10.616" v="28120" actId="20577"/>
        <pc:sldMkLst>
          <pc:docMk/>
          <pc:sldMk cId="3434189439" sldId="408"/>
        </pc:sldMkLst>
        <pc:spChg chg="del">
          <ac:chgData name="Fabio Di Troia" userId="7de80edd88c2c9de" providerId="LiveId" clId="{F733F54C-5A28-43B7-A256-A5321C824EDF}" dt="2020-02-25T16:49:57.842" v="28100"/>
          <ac:spMkLst>
            <pc:docMk/>
            <pc:sldMk cId="3434189439" sldId="408"/>
            <ac:spMk id="2" creationId="{66495E16-332F-4025-968A-662CB22F3075}"/>
          </ac:spMkLst>
        </pc:spChg>
        <pc:spChg chg="del">
          <ac:chgData name="Fabio Di Troia" userId="7de80edd88c2c9de" providerId="LiveId" clId="{F733F54C-5A28-43B7-A256-A5321C824EDF}" dt="2020-02-25T16:49:57.842" v="28100"/>
          <ac:spMkLst>
            <pc:docMk/>
            <pc:sldMk cId="3434189439" sldId="408"/>
            <ac:spMk id="3" creationId="{4A680703-6B43-4354-83E4-94296F08E218}"/>
          </ac:spMkLst>
        </pc:spChg>
        <pc:spChg chg="add mod">
          <ac:chgData name="Fabio Di Troia" userId="7de80edd88c2c9de" providerId="LiveId" clId="{F733F54C-5A28-43B7-A256-A5321C824EDF}" dt="2020-02-25T16:50:10.616" v="28120" actId="20577"/>
          <ac:spMkLst>
            <pc:docMk/>
            <pc:sldMk cId="3434189439" sldId="408"/>
            <ac:spMk id="4" creationId="{9DB1A758-3386-44CA-87B3-E96FD274D754}"/>
          </ac:spMkLst>
        </pc:spChg>
        <pc:spChg chg="add mod">
          <ac:chgData name="Fabio Di Troia" userId="7de80edd88c2c9de" providerId="LiveId" clId="{F733F54C-5A28-43B7-A256-A5321C824EDF}" dt="2020-02-25T16:49:57.842" v="28100"/>
          <ac:spMkLst>
            <pc:docMk/>
            <pc:sldMk cId="3434189439" sldId="408"/>
            <ac:spMk id="5" creationId="{190245E3-7EF6-4BF9-AFD7-0A0E5E660350}"/>
          </ac:spMkLst>
        </pc:spChg>
      </pc:sldChg>
      <pc:sldChg chg="modSp add mod">
        <pc:chgData name="Fabio Di Troia" userId="7de80edd88c2c9de" providerId="LiveId" clId="{F733F54C-5A28-43B7-A256-A5321C824EDF}" dt="2020-02-25T16:50:58.322" v="28134" actId="20577"/>
        <pc:sldMkLst>
          <pc:docMk/>
          <pc:sldMk cId="850873678" sldId="409"/>
        </pc:sldMkLst>
        <pc:spChg chg="mod">
          <ac:chgData name="Fabio Di Troia" userId="7de80edd88c2c9de" providerId="LiveId" clId="{F733F54C-5A28-43B7-A256-A5321C824EDF}" dt="2020-02-25T16:50:58.322" v="28134" actId="20577"/>
          <ac:spMkLst>
            <pc:docMk/>
            <pc:sldMk cId="850873678" sldId="409"/>
            <ac:spMk id="2" creationId="{DFCBDBF7-4373-428C-A32E-BA988BAF3C99}"/>
          </ac:spMkLst>
        </pc:spChg>
      </pc:sldChg>
      <pc:sldChg chg="addSp delSp modSp add mod">
        <pc:chgData name="Fabio Di Troia" userId="7de80edd88c2c9de" providerId="LiveId" clId="{F733F54C-5A28-43B7-A256-A5321C824EDF}" dt="2020-02-25T16:52:30.668" v="28164" actId="20577"/>
        <pc:sldMkLst>
          <pc:docMk/>
          <pc:sldMk cId="2558923287" sldId="410"/>
        </pc:sldMkLst>
        <pc:spChg chg="del">
          <ac:chgData name="Fabio Di Troia" userId="7de80edd88c2c9de" providerId="LiveId" clId="{F733F54C-5A28-43B7-A256-A5321C824EDF}" dt="2020-02-25T16:52:22.891" v="28136"/>
          <ac:spMkLst>
            <pc:docMk/>
            <pc:sldMk cId="2558923287" sldId="410"/>
            <ac:spMk id="2" creationId="{24539474-AAA9-4AB0-9FD0-A3DF3B467BEE}"/>
          </ac:spMkLst>
        </pc:spChg>
        <pc:spChg chg="del">
          <ac:chgData name="Fabio Di Troia" userId="7de80edd88c2c9de" providerId="LiveId" clId="{F733F54C-5A28-43B7-A256-A5321C824EDF}" dt="2020-02-25T16:52:22.891" v="28136"/>
          <ac:spMkLst>
            <pc:docMk/>
            <pc:sldMk cId="2558923287" sldId="410"/>
            <ac:spMk id="3" creationId="{5E70195D-2D29-442F-9F71-A97C378E5091}"/>
          </ac:spMkLst>
        </pc:spChg>
        <pc:spChg chg="add mod">
          <ac:chgData name="Fabio Di Troia" userId="7de80edd88c2c9de" providerId="LiveId" clId="{F733F54C-5A28-43B7-A256-A5321C824EDF}" dt="2020-02-25T16:52:26.395" v="28151" actId="313"/>
          <ac:spMkLst>
            <pc:docMk/>
            <pc:sldMk cId="2558923287" sldId="410"/>
            <ac:spMk id="4" creationId="{7A7DE15B-B0BC-4280-9FFD-E807956991E0}"/>
          </ac:spMkLst>
        </pc:spChg>
        <pc:spChg chg="add mod">
          <ac:chgData name="Fabio Di Troia" userId="7de80edd88c2c9de" providerId="LiveId" clId="{F733F54C-5A28-43B7-A256-A5321C824EDF}" dt="2020-02-25T16:52:30.668" v="28164" actId="20577"/>
          <ac:spMkLst>
            <pc:docMk/>
            <pc:sldMk cId="2558923287" sldId="410"/>
            <ac:spMk id="5" creationId="{FF67943F-A423-46CE-BA5A-50097BA56081}"/>
          </ac:spMkLst>
        </pc:spChg>
      </pc:sldChg>
      <pc:sldChg chg="addSp modSp add mod">
        <pc:chgData name="Fabio Di Troia" userId="7de80edd88c2c9de" providerId="LiveId" clId="{F733F54C-5A28-43B7-A256-A5321C824EDF}" dt="2020-02-27T15:12:09.357" v="28524" actId="14100"/>
        <pc:sldMkLst>
          <pc:docMk/>
          <pc:sldMk cId="3845768993" sldId="411"/>
        </pc:sldMkLst>
        <pc:spChg chg="mod">
          <ac:chgData name="Fabio Di Troia" userId="7de80edd88c2c9de" providerId="LiveId" clId="{F733F54C-5A28-43B7-A256-A5321C824EDF}" dt="2020-02-27T15:10:55.514" v="28346" actId="20577"/>
          <ac:spMkLst>
            <pc:docMk/>
            <pc:sldMk cId="3845768993" sldId="411"/>
            <ac:spMk id="2" creationId="{9546CB62-9675-47A6-BE04-F950F16C6FBB}"/>
          </ac:spMkLst>
        </pc:spChg>
        <pc:spChg chg="mod">
          <ac:chgData name="Fabio Di Troia" userId="7de80edd88c2c9de" providerId="LiveId" clId="{F733F54C-5A28-43B7-A256-A5321C824EDF}" dt="2020-02-27T15:12:09.357" v="28524" actId="14100"/>
          <ac:spMkLst>
            <pc:docMk/>
            <pc:sldMk cId="3845768993" sldId="411"/>
            <ac:spMk id="3" creationId="{84FBCDF1-0A51-4EA0-82F7-3D28003AF379}"/>
          </ac:spMkLst>
        </pc:spChg>
        <pc:picChg chg="add mod">
          <ac:chgData name="Fabio Di Troia" userId="7de80edd88c2c9de" providerId="LiveId" clId="{F733F54C-5A28-43B7-A256-A5321C824EDF}" dt="2020-02-27T15:11:19.328" v="28349" actId="1076"/>
          <ac:picMkLst>
            <pc:docMk/>
            <pc:sldMk cId="3845768993" sldId="411"/>
            <ac:picMk id="4" creationId="{56059358-D9D9-47B8-887A-9949AFDB6CE6}"/>
          </ac:picMkLst>
        </pc:picChg>
      </pc:sldChg>
      <pc:sldChg chg="modSp add mod modNotesTx">
        <pc:chgData name="Fabio Di Troia" userId="7de80edd88c2c9de" providerId="LiveId" clId="{F733F54C-5A28-43B7-A256-A5321C824EDF}" dt="2020-02-27T19:25:34.914" v="31044" actId="113"/>
        <pc:sldMkLst>
          <pc:docMk/>
          <pc:sldMk cId="2174338114" sldId="412"/>
        </pc:sldMkLst>
        <pc:spChg chg="mod">
          <ac:chgData name="Fabio Di Troia" userId="7de80edd88c2c9de" providerId="LiveId" clId="{F733F54C-5A28-43B7-A256-A5321C824EDF}" dt="2020-02-27T19:25:34.914" v="31044" actId="113"/>
          <ac:spMkLst>
            <pc:docMk/>
            <pc:sldMk cId="2174338114" sldId="412"/>
            <ac:spMk id="3" creationId="{9A7B602F-A85B-4521-B6CA-F475E37BADC2}"/>
          </ac:spMkLst>
        </pc:spChg>
      </pc:sldChg>
      <pc:sldChg chg="addSp delSp modSp add mod">
        <pc:chgData name="Fabio Di Troia" userId="7de80edd88c2c9de" providerId="LiveId" clId="{F733F54C-5A28-43B7-A256-A5321C824EDF}" dt="2020-02-27T16:16:52.647" v="30369" actId="113"/>
        <pc:sldMkLst>
          <pc:docMk/>
          <pc:sldMk cId="741720399" sldId="413"/>
        </pc:sldMkLst>
        <pc:spChg chg="mod">
          <ac:chgData name="Fabio Di Troia" userId="7de80edd88c2c9de" providerId="LiveId" clId="{F733F54C-5A28-43B7-A256-A5321C824EDF}" dt="2020-02-27T16:12:53.666" v="30142" actId="20577"/>
          <ac:spMkLst>
            <pc:docMk/>
            <pc:sldMk cId="741720399" sldId="413"/>
            <ac:spMk id="2" creationId="{47104AC9-0893-44A6-BB4F-2F5B3DCD22F5}"/>
          </ac:spMkLst>
        </pc:spChg>
        <pc:spChg chg="add mod">
          <ac:chgData name="Fabio Di Troia" userId="7de80edd88c2c9de" providerId="LiveId" clId="{F733F54C-5A28-43B7-A256-A5321C824EDF}" dt="2020-02-27T16:16:52.647" v="30369" actId="113"/>
          <ac:spMkLst>
            <pc:docMk/>
            <pc:sldMk cId="741720399" sldId="413"/>
            <ac:spMk id="4" creationId="{4D5BA89D-FC0D-41E9-A545-811BB6A3FE19}"/>
          </ac:spMkLst>
        </pc:spChg>
        <pc:picChg chg="del">
          <ac:chgData name="Fabio Di Troia" userId="7de80edd88c2c9de" providerId="LiveId" clId="{F733F54C-5A28-43B7-A256-A5321C824EDF}" dt="2020-02-27T16:12:54.665" v="30143" actId="478"/>
          <ac:picMkLst>
            <pc:docMk/>
            <pc:sldMk cId="741720399" sldId="413"/>
            <ac:picMk id="5" creationId="{4164B308-9009-4A27-B707-D5A7FB4D9F67}"/>
          </ac:picMkLst>
        </pc:picChg>
      </pc:sldChg>
      <pc:sldChg chg="delSp modSp add mod modTransition">
        <pc:chgData name="Fabio Di Troia" userId="7de80edd88c2c9de" providerId="LiveId" clId="{F733F54C-5A28-43B7-A256-A5321C824EDF}" dt="2020-03-03T17:58:37.289" v="32632" actId="115"/>
        <pc:sldMkLst>
          <pc:docMk/>
          <pc:sldMk cId="2002679707" sldId="414"/>
        </pc:sldMkLst>
        <pc:spChg chg="mod">
          <ac:chgData name="Fabio Di Troia" userId="7de80edd88c2c9de" providerId="LiveId" clId="{F733F54C-5A28-43B7-A256-A5321C824EDF}" dt="2020-03-03T17:58:37.289" v="32632" actId="115"/>
          <ac:spMkLst>
            <pc:docMk/>
            <pc:sldMk cId="2002679707" sldId="414"/>
            <ac:spMk id="4" creationId="{62E6E27E-52C4-4042-9775-9A586DF7B93C}"/>
          </ac:spMkLst>
        </pc:spChg>
        <pc:picChg chg="del">
          <ac:chgData name="Fabio Di Troia" userId="7de80edd88c2c9de" providerId="LiveId" clId="{F733F54C-5A28-43B7-A256-A5321C824EDF}" dt="2020-02-27T15:27:15.772" v="28883" actId="478"/>
          <ac:picMkLst>
            <pc:docMk/>
            <pc:sldMk cId="2002679707" sldId="414"/>
            <ac:picMk id="6" creationId="{6DA223BC-B772-43B9-A22B-DBC93BC3C98D}"/>
          </ac:picMkLst>
        </pc:picChg>
      </pc:sldChg>
      <pc:sldChg chg="modSp add del mod modTransition">
        <pc:chgData name="Fabio Di Troia" userId="7de80edd88c2c9de" providerId="LiveId" clId="{F733F54C-5A28-43B7-A256-A5321C824EDF}" dt="2020-02-27T19:26:15.894" v="31046" actId="47"/>
        <pc:sldMkLst>
          <pc:docMk/>
          <pc:sldMk cId="4263789469" sldId="415"/>
        </pc:sldMkLst>
        <pc:spChg chg="mod">
          <ac:chgData name="Fabio Di Troia" userId="7de80edd88c2c9de" providerId="LiveId" clId="{F733F54C-5A28-43B7-A256-A5321C824EDF}" dt="2020-02-27T15:35:37.764" v="29138" actId="20577"/>
          <ac:spMkLst>
            <pc:docMk/>
            <pc:sldMk cId="4263789469" sldId="415"/>
            <ac:spMk id="4" creationId="{62E6E27E-52C4-4042-9775-9A586DF7B93C}"/>
          </ac:spMkLst>
        </pc:spChg>
      </pc:sldChg>
      <pc:sldChg chg="addSp delSp modSp add mod modTransition">
        <pc:chgData name="Fabio Di Troia" userId="7de80edd88c2c9de" providerId="LiveId" clId="{F733F54C-5A28-43B7-A256-A5321C824EDF}" dt="2020-02-27T16:09:37.832" v="29917" actId="1076"/>
        <pc:sldMkLst>
          <pc:docMk/>
          <pc:sldMk cId="3211449802" sldId="416"/>
        </pc:sldMkLst>
        <pc:spChg chg="mod">
          <ac:chgData name="Fabio Di Troia" userId="7de80edd88c2c9de" providerId="LiveId" clId="{F733F54C-5A28-43B7-A256-A5321C824EDF}" dt="2020-02-27T15:37:42.543" v="29186" actId="20577"/>
          <ac:spMkLst>
            <pc:docMk/>
            <pc:sldMk cId="3211449802" sldId="416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7T15:39:57.669" v="29217" actId="207"/>
          <ac:spMkLst>
            <pc:docMk/>
            <pc:sldMk cId="3211449802" sldId="416"/>
            <ac:spMk id="4" creationId="{62E6E27E-52C4-4042-9775-9A586DF7B93C}"/>
          </ac:spMkLst>
        </pc:spChg>
        <pc:spChg chg="add mod">
          <ac:chgData name="Fabio Di Troia" userId="7de80edd88c2c9de" providerId="LiveId" clId="{F733F54C-5A28-43B7-A256-A5321C824EDF}" dt="2020-02-27T15:47:27.620" v="29356" actId="208"/>
          <ac:spMkLst>
            <pc:docMk/>
            <pc:sldMk cId="3211449802" sldId="416"/>
            <ac:spMk id="5" creationId="{FE2B26B1-62F4-4343-9312-890DBC471E27}"/>
          </ac:spMkLst>
        </pc:spChg>
        <pc:picChg chg="add del mod">
          <ac:chgData name="Fabio Di Troia" userId="7de80edd88c2c9de" providerId="LiveId" clId="{F733F54C-5A28-43B7-A256-A5321C824EDF}" dt="2020-02-27T16:09:28.127" v="29914" actId="478"/>
          <ac:picMkLst>
            <pc:docMk/>
            <pc:sldMk cId="3211449802" sldId="416"/>
            <ac:picMk id="3" creationId="{DD3DA1F8-A7C5-4443-B8D6-642FF1A2FF02}"/>
          </ac:picMkLst>
        </pc:picChg>
        <pc:picChg chg="del">
          <ac:chgData name="Fabio Di Troia" userId="7de80edd88c2c9de" providerId="LiveId" clId="{F733F54C-5A28-43B7-A256-A5321C824EDF}" dt="2020-02-27T15:26:25.956" v="28868" actId="478"/>
          <ac:picMkLst>
            <pc:docMk/>
            <pc:sldMk cId="3211449802" sldId="416"/>
            <ac:picMk id="6" creationId="{6DA223BC-B772-43B9-A22B-DBC93BC3C98D}"/>
          </ac:picMkLst>
        </pc:picChg>
        <pc:picChg chg="add mod ord">
          <ac:chgData name="Fabio Di Troia" userId="7de80edd88c2c9de" providerId="LiveId" clId="{F733F54C-5A28-43B7-A256-A5321C824EDF}" dt="2020-02-27T16:09:37.832" v="29917" actId="1076"/>
          <ac:picMkLst>
            <pc:docMk/>
            <pc:sldMk cId="3211449802" sldId="416"/>
            <ac:picMk id="7" creationId="{07B2A388-B3AC-46A6-A76F-ECA0332C319E}"/>
          </ac:picMkLst>
        </pc:picChg>
      </pc:sldChg>
      <pc:sldChg chg="modSp add del mod">
        <pc:chgData name="Fabio Di Troia" userId="7de80edd88c2c9de" providerId="LiveId" clId="{F733F54C-5A28-43B7-A256-A5321C824EDF}" dt="2020-02-27T19:26:17.189" v="31047" actId="47"/>
        <pc:sldMkLst>
          <pc:docMk/>
          <pc:sldMk cId="3309039098" sldId="417"/>
        </pc:sldMkLst>
        <pc:spChg chg="mod">
          <ac:chgData name="Fabio Di Troia" userId="7de80edd88c2c9de" providerId="LiveId" clId="{F733F54C-5A28-43B7-A256-A5321C824EDF}" dt="2020-02-27T15:35:35.709" v="29136" actId="20577"/>
          <ac:spMkLst>
            <pc:docMk/>
            <pc:sldMk cId="3309039098" sldId="417"/>
            <ac:spMk id="4" creationId="{62E6E27E-52C4-4042-9775-9A586DF7B93C}"/>
          </ac:spMkLst>
        </pc:spChg>
      </pc:sldChg>
      <pc:sldChg chg="modSp add mod">
        <pc:chgData name="Fabio Di Troia" userId="7de80edd88c2c9de" providerId="LiveId" clId="{F733F54C-5A28-43B7-A256-A5321C824EDF}" dt="2020-03-03T17:58:29.232" v="32631" actId="113"/>
        <pc:sldMkLst>
          <pc:docMk/>
          <pc:sldMk cId="3776592482" sldId="418"/>
        </pc:sldMkLst>
        <pc:spChg chg="mod">
          <ac:chgData name="Fabio Di Troia" userId="7de80edd88c2c9de" providerId="LiveId" clId="{F733F54C-5A28-43B7-A256-A5321C824EDF}" dt="2020-03-03T17:58:29.232" v="32631" actId="113"/>
          <ac:spMkLst>
            <pc:docMk/>
            <pc:sldMk cId="3776592482" sldId="418"/>
            <ac:spMk id="4" creationId="{62E6E27E-52C4-4042-9775-9A586DF7B93C}"/>
          </ac:spMkLst>
        </pc:spChg>
      </pc:sldChg>
      <pc:sldChg chg="modSp add mod ord modTransition modNotesTx">
        <pc:chgData name="Fabio Di Troia" userId="7de80edd88c2c9de" providerId="LiveId" clId="{F733F54C-5A28-43B7-A256-A5321C824EDF}" dt="2020-02-27T19:27:50.176" v="31061" actId="5793"/>
        <pc:sldMkLst>
          <pc:docMk/>
          <pc:sldMk cId="96140068" sldId="419"/>
        </pc:sldMkLst>
        <pc:spChg chg="mod">
          <ac:chgData name="Fabio Di Troia" userId="7de80edd88c2c9de" providerId="LiveId" clId="{F733F54C-5A28-43B7-A256-A5321C824EDF}" dt="2020-02-27T19:27:50.176" v="31061" actId="5793"/>
          <ac:spMkLst>
            <pc:docMk/>
            <pc:sldMk cId="96140068" sldId="419"/>
            <ac:spMk id="4" creationId="{62E6E27E-52C4-4042-9775-9A586DF7B93C}"/>
          </ac:spMkLst>
        </pc:spChg>
      </pc:sldChg>
      <pc:sldChg chg="addSp delSp modSp add mod modTransition modAnim">
        <pc:chgData name="Fabio Di Troia" userId="7de80edd88c2c9de" providerId="LiveId" clId="{F733F54C-5A28-43B7-A256-A5321C824EDF}" dt="2020-03-03T18:01:52.758" v="32634" actId="207"/>
        <pc:sldMkLst>
          <pc:docMk/>
          <pc:sldMk cId="3402934054" sldId="420"/>
        </pc:sldMkLst>
        <pc:spChg chg="del">
          <ac:chgData name="Fabio Di Troia" userId="7de80edd88c2c9de" providerId="LiveId" clId="{F733F54C-5A28-43B7-A256-A5321C824EDF}" dt="2020-02-27T15:44:12.149" v="29305" actId="478"/>
          <ac:spMkLst>
            <pc:docMk/>
            <pc:sldMk cId="3402934054" sldId="420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3-03T18:01:52.758" v="32634" actId="207"/>
          <ac:spMkLst>
            <pc:docMk/>
            <pc:sldMk cId="3402934054" sldId="420"/>
            <ac:spMk id="4" creationId="{62E6E27E-52C4-4042-9775-9A586DF7B93C}"/>
          </ac:spMkLst>
        </pc:spChg>
        <pc:spChg chg="add del mod">
          <ac:chgData name="Fabio Di Troia" userId="7de80edd88c2c9de" providerId="LiveId" clId="{F733F54C-5A28-43B7-A256-A5321C824EDF}" dt="2020-02-27T15:44:13.376" v="29306" actId="478"/>
          <ac:spMkLst>
            <pc:docMk/>
            <pc:sldMk cId="3402934054" sldId="420"/>
            <ac:spMk id="6" creationId="{A4F2AC21-D5AE-4721-9F5C-BF2324FE2950}"/>
          </ac:spMkLst>
        </pc:spChg>
        <pc:picChg chg="del">
          <ac:chgData name="Fabio Di Troia" userId="7de80edd88c2c9de" providerId="LiveId" clId="{F733F54C-5A28-43B7-A256-A5321C824EDF}" dt="2020-02-27T15:41:54.191" v="29219" actId="478"/>
          <ac:picMkLst>
            <pc:docMk/>
            <pc:sldMk cId="3402934054" sldId="420"/>
            <ac:picMk id="3" creationId="{DD3DA1F8-A7C5-4443-B8D6-642FF1A2FF02}"/>
          </ac:picMkLst>
        </pc:picChg>
      </pc:sldChg>
      <pc:sldChg chg="addSp delSp modSp add mod ord modTransition">
        <pc:chgData name="Fabio Di Troia" userId="7de80edd88c2c9de" providerId="LiveId" clId="{F733F54C-5A28-43B7-A256-A5321C824EDF}" dt="2020-02-27T16:11:40.975" v="30134" actId="207"/>
        <pc:sldMkLst>
          <pc:docMk/>
          <pc:sldMk cId="1932274936" sldId="421"/>
        </pc:sldMkLst>
        <pc:spChg chg="mod">
          <ac:chgData name="Fabio Di Troia" userId="7de80edd88c2c9de" providerId="LiveId" clId="{F733F54C-5A28-43B7-A256-A5321C824EDF}" dt="2020-02-27T16:11:40.975" v="30134" actId="207"/>
          <ac:spMkLst>
            <pc:docMk/>
            <pc:sldMk cId="1932274936" sldId="421"/>
            <ac:spMk id="4" creationId="{62E6E27E-52C4-4042-9775-9A586DF7B93C}"/>
          </ac:spMkLst>
        </pc:spChg>
        <pc:picChg chg="del">
          <ac:chgData name="Fabio Di Troia" userId="7de80edd88c2c9de" providerId="LiveId" clId="{F733F54C-5A28-43B7-A256-A5321C824EDF}" dt="2020-02-27T16:09:42.960" v="29918" actId="478"/>
          <ac:picMkLst>
            <pc:docMk/>
            <pc:sldMk cId="1932274936" sldId="421"/>
            <ac:picMk id="3" creationId="{DD3DA1F8-A7C5-4443-B8D6-642FF1A2FF02}"/>
          </ac:picMkLst>
        </pc:picChg>
        <pc:picChg chg="add">
          <ac:chgData name="Fabio Di Troia" userId="7de80edd88c2c9de" providerId="LiveId" clId="{F733F54C-5A28-43B7-A256-A5321C824EDF}" dt="2020-02-27T16:09:43.267" v="29919"/>
          <ac:picMkLst>
            <pc:docMk/>
            <pc:sldMk cId="1932274936" sldId="421"/>
            <ac:picMk id="5" creationId="{741738D8-7E2D-4100-8994-DD5FABE60AF7}"/>
          </ac:picMkLst>
        </pc:picChg>
      </pc:sldChg>
      <pc:sldChg chg="addSp delSp modSp add mod modTransition">
        <pc:chgData name="Fabio Di Troia" userId="7de80edd88c2c9de" providerId="LiveId" clId="{F733F54C-5A28-43B7-A256-A5321C824EDF}" dt="2020-03-03T18:04:28.976" v="32636" actId="6549"/>
        <pc:sldMkLst>
          <pc:docMk/>
          <pc:sldMk cId="536886127" sldId="422"/>
        </pc:sldMkLst>
        <pc:spChg chg="del">
          <ac:chgData name="Fabio Di Troia" userId="7de80edd88c2c9de" providerId="LiveId" clId="{F733F54C-5A28-43B7-A256-A5321C824EDF}" dt="2020-02-27T16:10:02.927" v="30002" actId="478"/>
          <ac:spMkLst>
            <pc:docMk/>
            <pc:sldMk cId="536886127" sldId="422"/>
            <ac:spMk id="2" creationId="{47104AC9-0893-44A6-BB4F-2F5B3DCD22F5}"/>
          </ac:spMkLst>
        </pc:spChg>
        <pc:spChg chg="del mod">
          <ac:chgData name="Fabio Di Troia" userId="7de80edd88c2c9de" providerId="LiveId" clId="{F733F54C-5A28-43B7-A256-A5321C824EDF}" dt="2020-02-27T15:48:28.449" v="29399" actId="478"/>
          <ac:spMkLst>
            <pc:docMk/>
            <pc:sldMk cId="536886127" sldId="422"/>
            <ac:spMk id="4" creationId="{62E6E27E-52C4-4042-9775-9A586DF7B93C}"/>
          </ac:spMkLst>
        </pc:spChg>
        <pc:spChg chg="add del mod">
          <ac:chgData name="Fabio Di Troia" userId="7de80edd88c2c9de" providerId="LiveId" clId="{F733F54C-5A28-43B7-A256-A5321C824EDF}" dt="2020-02-27T15:48:32.791" v="29402" actId="478"/>
          <ac:spMkLst>
            <pc:docMk/>
            <pc:sldMk cId="536886127" sldId="422"/>
            <ac:spMk id="6" creationId="{72E9A643-7C46-4E39-93CC-C184F47824B6}"/>
          </ac:spMkLst>
        </pc:spChg>
        <pc:spChg chg="add mod">
          <ac:chgData name="Fabio Di Troia" userId="7de80edd88c2c9de" providerId="LiveId" clId="{F733F54C-5A28-43B7-A256-A5321C824EDF}" dt="2020-02-27T15:50:58.015" v="29614" actId="13822"/>
          <ac:spMkLst>
            <pc:docMk/>
            <pc:sldMk cId="536886127" sldId="422"/>
            <ac:spMk id="7" creationId="{8C60D340-8CF9-4BD7-831A-0914D4A8E756}"/>
          </ac:spMkLst>
        </pc:spChg>
        <pc:spChg chg="add mod">
          <ac:chgData name="Fabio Di Troia" userId="7de80edd88c2c9de" providerId="LiveId" clId="{F733F54C-5A28-43B7-A256-A5321C824EDF}" dt="2020-03-03T18:04:28.976" v="32636" actId="6549"/>
          <ac:spMkLst>
            <pc:docMk/>
            <pc:sldMk cId="536886127" sldId="422"/>
            <ac:spMk id="8" creationId="{DB7C754B-CD5B-4B63-A80D-94CB1020113B}"/>
          </ac:spMkLst>
        </pc:spChg>
        <pc:spChg chg="add mod">
          <ac:chgData name="Fabio Di Troia" userId="7de80edd88c2c9de" providerId="LiveId" clId="{F733F54C-5A28-43B7-A256-A5321C824EDF}" dt="2020-02-27T16:10:15.227" v="30036" actId="1076"/>
          <ac:spMkLst>
            <pc:docMk/>
            <pc:sldMk cId="536886127" sldId="422"/>
            <ac:spMk id="9" creationId="{FAA4B9DB-4927-4E1E-92B4-5B3DF7EB4B15}"/>
          </ac:spMkLst>
        </pc:spChg>
        <pc:spChg chg="add del mod">
          <ac:chgData name="Fabio Di Troia" userId="7de80edd88c2c9de" providerId="LiveId" clId="{F733F54C-5A28-43B7-A256-A5321C824EDF}" dt="2020-02-27T16:10:03.679" v="30003" actId="478"/>
          <ac:spMkLst>
            <pc:docMk/>
            <pc:sldMk cId="536886127" sldId="422"/>
            <ac:spMk id="21" creationId="{FA0EE41D-2B1A-4DE7-BB37-999915F5B92C}"/>
          </ac:spMkLst>
        </pc:spChg>
        <pc:picChg chg="add del mod">
          <ac:chgData name="Fabio Di Troia" userId="7de80edd88c2c9de" providerId="LiveId" clId="{F733F54C-5A28-43B7-A256-A5321C824EDF}" dt="2020-02-27T16:09:47.535" v="29920" actId="478"/>
          <ac:picMkLst>
            <pc:docMk/>
            <pc:sldMk cId="536886127" sldId="422"/>
            <ac:picMk id="3" creationId="{DD3DA1F8-A7C5-4443-B8D6-642FF1A2FF02}"/>
          </ac:picMkLst>
        </pc:picChg>
        <pc:picChg chg="add mod ord">
          <ac:chgData name="Fabio Di Troia" userId="7de80edd88c2c9de" providerId="LiveId" clId="{F733F54C-5A28-43B7-A256-A5321C824EDF}" dt="2020-03-03T18:04:14.757" v="32635" actId="167"/>
          <ac:picMkLst>
            <pc:docMk/>
            <pc:sldMk cId="536886127" sldId="422"/>
            <ac:picMk id="19" creationId="{5F33C5FF-CFAA-4F6A-BA93-9EA336897C00}"/>
          </ac:picMkLst>
        </pc:picChg>
        <pc:cxnChg chg="add mod">
          <ac:chgData name="Fabio Di Troia" userId="7de80edd88c2c9de" providerId="LiveId" clId="{F733F54C-5A28-43B7-A256-A5321C824EDF}" dt="2020-02-27T16:10:08.833" v="30033" actId="14100"/>
          <ac:cxnSpMkLst>
            <pc:docMk/>
            <pc:sldMk cId="536886127" sldId="422"/>
            <ac:cxnSpMk id="11" creationId="{6E1FF7C5-8ECA-46D2-B094-1894436E3C88}"/>
          </ac:cxnSpMkLst>
        </pc:cxnChg>
        <pc:cxnChg chg="add mod">
          <ac:chgData name="Fabio Di Troia" userId="7de80edd88c2c9de" providerId="LiveId" clId="{F733F54C-5A28-43B7-A256-A5321C824EDF}" dt="2020-02-27T16:10:10.823" v="30034" actId="14100"/>
          <ac:cxnSpMkLst>
            <pc:docMk/>
            <pc:sldMk cId="536886127" sldId="422"/>
            <ac:cxnSpMk id="12" creationId="{1763F016-A62A-4E41-9843-9302C474EAA7}"/>
          </ac:cxnSpMkLst>
        </pc:cxnChg>
        <pc:cxnChg chg="add mod">
          <ac:chgData name="Fabio Di Troia" userId="7de80edd88c2c9de" providerId="LiveId" clId="{F733F54C-5A28-43B7-A256-A5321C824EDF}" dt="2020-02-27T16:10:17.104" v="30037" actId="14100"/>
          <ac:cxnSpMkLst>
            <pc:docMk/>
            <pc:sldMk cId="536886127" sldId="422"/>
            <ac:cxnSpMk id="15" creationId="{993E7869-B165-41EA-A689-AEB54278B5DB}"/>
          </ac:cxnSpMkLst>
        </pc:cxnChg>
      </pc:sldChg>
      <pc:sldChg chg="addSp delSp modSp add mod modTransition">
        <pc:chgData name="Fabio Di Troia" userId="7de80edd88c2c9de" providerId="LiveId" clId="{F733F54C-5A28-43B7-A256-A5321C824EDF}" dt="2020-02-27T19:28:11.917" v="31063"/>
        <pc:sldMkLst>
          <pc:docMk/>
          <pc:sldMk cId="103601916" sldId="423"/>
        </pc:sldMkLst>
        <pc:spChg chg="del">
          <ac:chgData name="Fabio Di Troia" userId="7de80edd88c2c9de" providerId="LiveId" clId="{F733F54C-5A28-43B7-A256-A5321C824EDF}" dt="2020-02-27T16:10:23.362" v="30039" actId="478"/>
          <ac:spMkLst>
            <pc:docMk/>
            <pc:sldMk cId="103601916" sldId="423"/>
            <ac:spMk id="2" creationId="{47104AC9-0893-44A6-BB4F-2F5B3DCD22F5}"/>
          </ac:spMkLst>
        </pc:spChg>
        <pc:spChg chg="mod">
          <ac:chgData name="Fabio Di Troia" userId="7de80edd88c2c9de" providerId="LiveId" clId="{F733F54C-5A28-43B7-A256-A5321C824EDF}" dt="2020-02-27T16:10:39.146" v="30045" actId="1076"/>
          <ac:spMkLst>
            <pc:docMk/>
            <pc:sldMk cId="103601916" sldId="423"/>
            <ac:spMk id="7" creationId="{8C60D340-8CF9-4BD7-831A-0914D4A8E756}"/>
          </ac:spMkLst>
        </pc:spChg>
        <pc:spChg chg="del">
          <ac:chgData name="Fabio Di Troia" userId="7de80edd88c2c9de" providerId="LiveId" clId="{F733F54C-5A28-43B7-A256-A5321C824EDF}" dt="2020-02-27T15:53:58.104" v="29708" actId="478"/>
          <ac:spMkLst>
            <pc:docMk/>
            <pc:sldMk cId="103601916" sldId="423"/>
            <ac:spMk id="8" creationId="{DB7C754B-CD5B-4B63-A80D-94CB1020113B}"/>
          </ac:spMkLst>
        </pc:spChg>
        <pc:spChg chg="mod">
          <ac:chgData name="Fabio Di Troia" userId="7de80edd88c2c9de" providerId="LiveId" clId="{F733F54C-5A28-43B7-A256-A5321C824EDF}" dt="2020-02-27T16:10:46.141" v="30048" actId="1076"/>
          <ac:spMkLst>
            <pc:docMk/>
            <pc:sldMk cId="103601916" sldId="423"/>
            <ac:spMk id="9" creationId="{FAA4B9DB-4927-4E1E-92B4-5B3DF7EB4B15}"/>
          </ac:spMkLst>
        </pc:spChg>
        <pc:spChg chg="add del mod">
          <ac:chgData name="Fabio Di Troia" userId="7de80edd88c2c9de" providerId="LiveId" clId="{F733F54C-5A28-43B7-A256-A5321C824EDF}" dt="2020-02-27T16:10:29.284" v="30041" actId="478"/>
          <ac:spMkLst>
            <pc:docMk/>
            <pc:sldMk cId="103601916" sldId="423"/>
            <ac:spMk id="23" creationId="{479EE732-4CBD-4EAB-96FF-B795643A342E}"/>
          </ac:spMkLst>
        </pc:spChg>
        <pc:picChg chg="del">
          <ac:chgData name="Fabio Di Troia" userId="7de80edd88c2c9de" providerId="LiveId" clId="{F733F54C-5A28-43B7-A256-A5321C824EDF}" dt="2020-02-27T16:10:20.165" v="30038" actId="478"/>
          <ac:picMkLst>
            <pc:docMk/>
            <pc:sldMk cId="103601916" sldId="423"/>
            <ac:picMk id="3" creationId="{DD3DA1F8-A7C5-4443-B8D6-642FF1A2FF02}"/>
          </ac:picMkLst>
        </pc:picChg>
        <pc:picChg chg="add">
          <ac:chgData name="Fabio Di Troia" userId="7de80edd88c2c9de" providerId="LiveId" clId="{F733F54C-5A28-43B7-A256-A5321C824EDF}" dt="2020-02-27T16:10:26.261" v="30040"/>
          <ac:picMkLst>
            <pc:docMk/>
            <pc:sldMk cId="103601916" sldId="423"/>
            <ac:picMk id="24" creationId="{BA49F9AA-5412-4D0A-B740-E7BC33625C32}"/>
          </ac:picMkLst>
        </pc:picChg>
        <pc:cxnChg chg="mod">
          <ac:chgData name="Fabio Di Troia" userId="7de80edd88c2c9de" providerId="LiveId" clId="{F733F54C-5A28-43B7-A256-A5321C824EDF}" dt="2020-02-27T16:10:41.409" v="30046" actId="14100"/>
          <ac:cxnSpMkLst>
            <pc:docMk/>
            <pc:sldMk cId="103601916" sldId="423"/>
            <ac:cxnSpMk id="11" creationId="{6E1FF7C5-8ECA-46D2-B094-1894436E3C88}"/>
          </ac:cxnSpMkLst>
        </pc:cxnChg>
        <pc:cxnChg chg="mod">
          <ac:chgData name="Fabio Di Troia" userId="7de80edd88c2c9de" providerId="LiveId" clId="{F733F54C-5A28-43B7-A256-A5321C824EDF}" dt="2020-02-27T16:10:43.271" v="30047" actId="14100"/>
          <ac:cxnSpMkLst>
            <pc:docMk/>
            <pc:sldMk cId="103601916" sldId="423"/>
            <ac:cxnSpMk id="12" creationId="{1763F016-A62A-4E41-9843-9302C474EAA7}"/>
          </ac:cxnSpMkLst>
        </pc:cxnChg>
        <pc:cxnChg chg="mod">
          <ac:chgData name="Fabio Di Troia" userId="7de80edd88c2c9de" providerId="LiveId" clId="{F733F54C-5A28-43B7-A256-A5321C824EDF}" dt="2020-02-27T16:10:46.141" v="30048" actId="1076"/>
          <ac:cxnSpMkLst>
            <pc:docMk/>
            <pc:sldMk cId="103601916" sldId="423"/>
            <ac:cxnSpMk id="15" creationId="{993E7869-B165-41EA-A689-AEB54278B5DB}"/>
          </ac:cxnSpMkLst>
        </pc:cxnChg>
      </pc:sldChg>
      <pc:sldChg chg="addSp delSp modSp add mod modTransition">
        <pc:chgData name="Fabio Di Troia" userId="7de80edd88c2c9de" providerId="LiveId" clId="{F733F54C-5A28-43B7-A256-A5321C824EDF}" dt="2020-03-03T18:05:56.855" v="32659" actId="1038"/>
        <pc:sldMkLst>
          <pc:docMk/>
          <pc:sldMk cId="3798695280" sldId="424"/>
        </pc:sldMkLst>
        <pc:spChg chg="add mod">
          <ac:chgData name="Fabio Di Troia" userId="7de80edd88c2c9de" providerId="LiveId" clId="{F733F54C-5A28-43B7-A256-A5321C824EDF}" dt="2020-03-03T18:05:56.855" v="32659" actId="1038"/>
          <ac:spMkLst>
            <pc:docMk/>
            <pc:sldMk cId="3798695280" sldId="424"/>
            <ac:spMk id="2" creationId="{190D8916-3617-4688-BB6F-3B37E9C2F885}"/>
          </ac:spMkLst>
        </pc:spChg>
        <pc:spChg chg="del">
          <ac:chgData name="Fabio Di Troia" userId="7de80edd88c2c9de" providerId="LiveId" clId="{F733F54C-5A28-43B7-A256-A5321C824EDF}" dt="2020-02-27T15:57:54.577" v="29846" actId="478"/>
          <ac:spMkLst>
            <pc:docMk/>
            <pc:sldMk cId="3798695280" sldId="424"/>
            <ac:spMk id="2" creationId="{47104AC9-0893-44A6-BB4F-2F5B3DCD22F5}"/>
          </ac:spMkLst>
        </pc:spChg>
        <pc:spChg chg="add del mod">
          <ac:chgData name="Fabio Di Troia" userId="7de80edd88c2c9de" providerId="LiveId" clId="{F733F54C-5A28-43B7-A256-A5321C824EDF}" dt="2020-02-27T15:57:56.128" v="29847" actId="478"/>
          <ac:spMkLst>
            <pc:docMk/>
            <pc:sldMk cId="3798695280" sldId="424"/>
            <ac:spMk id="6" creationId="{630D56C3-A4B4-45D9-8AC0-3095AD2D8C8A}"/>
          </ac:spMkLst>
        </pc:spChg>
        <pc:spChg chg="del">
          <ac:chgData name="Fabio Di Troia" userId="7de80edd88c2c9de" providerId="LiveId" clId="{F733F54C-5A28-43B7-A256-A5321C824EDF}" dt="2020-02-27T15:55:38.967" v="29720" actId="478"/>
          <ac:spMkLst>
            <pc:docMk/>
            <pc:sldMk cId="3798695280" sldId="424"/>
            <ac:spMk id="7" creationId="{8C60D340-8CF9-4BD7-831A-0914D4A8E756}"/>
          </ac:spMkLst>
        </pc:spChg>
        <pc:spChg chg="mod">
          <ac:chgData name="Fabio Di Troia" userId="7de80edd88c2c9de" providerId="LiveId" clId="{F733F54C-5A28-43B7-A256-A5321C824EDF}" dt="2020-02-27T16:11:06.375" v="30092" actId="1035"/>
          <ac:spMkLst>
            <pc:docMk/>
            <pc:sldMk cId="3798695280" sldId="424"/>
            <ac:spMk id="9" creationId="{FAA4B9DB-4927-4E1E-92B4-5B3DF7EB4B15}"/>
          </ac:spMkLst>
        </pc:spChg>
        <pc:picChg chg="del mod">
          <ac:chgData name="Fabio Di Troia" userId="7de80edd88c2c9de" providerId="LiveId" clId="{F733F54C-5A28-43B7-A256-A5321C824EDF}" dt="2020-02-27T16:10:48.424" v="30049" actId="478"/>
          <ac:picMkLst>
            <pc:docMk/>
            <pc:sldMk cId="3798695280" sldId="424"/>
            <ac:picMk id="3" creationId="{DD3DA1F8-A7C5-4443-B8D6-642FF1A2FF02}"/>
          </ac:picMkLst>
        </pc:picChg>
        <pc:picChg chg="add mod">
          <ac:chgData name="Fabio Di Troia" userId="7de80edd88c2c9de" providerId="LiveId" clId="{F733F54C-5A28-43B7-A256-A5321C824EDF}" dt="2020-02-27T16:11:04.168" v="30083" actId="1035"/>
          <ac:picMkLst>
            <pc:docMk/>
            <pc:sldMk cId="3798695280" sldId="424"/>
            <ac:picMk id="13" creationId="{11714C10-C9E5-498D-86EB-79B64B3A3882}"/>
          </ac:picMkLst>
        </pc:picChg>
        <pc:cxnChg chg="del mod">
          <ac:chgData name="Fabio Di Troia" userId="7de80edd88c2c9de" providerId="LiveId" clId="{F733F54C-5A28-43B7-A256-A5321C824EDF}" dt="2020-02-27T15:55:40.772" v="29721" actId="478"/>
          <ac:cxnSpMkLst>
            <pc:docMk/>
            <pc:sldMk cId="3798695280" sldId="424"/>
            <ac:cxnSpMk id="11" creationId="{6E1FF7C5-8ECA-46D2-B094-1894436E3C88}"/>
          </ac:cxnSpMkLst>
        </pc:cxnChg>
        <pc:cxnChg chg="del mod">
          <ac:chgData name="Fabio Di Troia" userId="7de80edd88c2c9de" providerId="LiveId" clId="{F733F54C-5A28-43B7-A256-A5321C824EDF}" dt="2020-02-27T15:55:40.772" v="29721" actId="478"/>
          <ac:cxnSpMkLst>
            <pc:docMk/>
            <pc:sldMk cId="3798695280" sldId="424"/>
            <ac:cxnSpMk id="12" creationId="{1763F016-A62A-4E41-9843-9302C474EAA7}"/>
          </ac:cxnSpMkLst>
        </pc:cxnChg>
        <pc:cxnChg chg="del mod">
          <ac:chgData name="Fabio Di Troia" userId="7de80edd88c2c9de" providerId="LiveId" clId="{F733F54C-5A28-43B7-A256-A5321C824EDF}" dt="2020-02-27T15:55:45.866" v="29723" actId="478"/>
          <ac:cxnSpMkLst>
            <pc:docMk/>
            <pc:sldMk cId="3798695280" sldId="424"/>
            <ac:cxnSpMk id="15" creationId="{993E7869-B165-41EA-A689-AEB54278B5DB}"/>
          </ac:cxnSpMkLst>
        </pc:cxnChg>
      </pc:sldChg>
      <pc:sldChg chg="add del">
        <pc:chgData name="Fabio Di Troia" userId="7de80edd88c2c9de" providerId="LiveId" clId="{F733F54C-5A28-43B7-A256-A5321C824EDF}" dt="2020-02-27T19:28:30.263" v="31065" actId="47"/>
        <pc:sldMkLst>
          <pc:docMk/>
          <pc:sldMk cId="2232368396" sldId="425"/>
        </pc:sldMkLst>
      </pc:sldChg>
      <pc:sldChg chg="modSp add mod modAnim">
        <pc:chgData name="Fabio Di Troia" userId="7de80edd88c2c9de" providerId="LiveId" clId="{F733F54C-5A28-43B7-A256-A5321C824EDF}" dt="2020-03-03T18:06:31.165" v="32663"/>
        <pc:sldMkLst>
          <pc:docMk/>
          <pc:sldMk cId="1735647575" sldId="426"/>
        </pc:sldMkLst>
        <pc:spChg chg="mod">
          <ac:chgData name="Fabio Di Troia" userId="7de80edd88c2c9de" providerId="LiveId" clId="{F733F54C-5A28-43B7-A256-A5321C824EDF}" dt="2020-02-27T16:20:31.090" v="30682" actId="207"/>
          <ac:spMkLst>
            <pc:docMk/>
            <pc:sldMk cId="1735647575" sldId="426"/>
            <ac:spMk id="4" creationId="{4D5BA89D-FC0D-41E9-A545-811BB6A3FE19}"/>
          </ac:spMkLst>
        </pc:spChg>
      </pc:sldChg>
      <pc:sldChg chg="addSp delSp modSp add mod modTransition">
        <pc:chgData name="Fabio Di Troia" userId="7de80edd88c2c9de" providerId="LiveId" clId="{F733F54C-5A28-43B7-A256-A5321C824EDF}" dt="2020-03-03T18:06:38.228" v="32664"/>
        <pc:sldMkLst>
          <pc:docMk/>
          <pc:sldMk cId="2001867017" sldId="427"/>
        </pc:sldMkLst>
        <pc:spChg chg="mod">
          <ac:chgData name="Fabio Di Troia" userId="7de80edd88c2c9de" providerId="LiveId" clId="{F733F54C-5A28-43B7-A256-A5321C824EDF}" dt="2020-02-27T16:27:12.007" v="30839" actId="12"/>
          <ac:spMkLst>
            <pc:docMk/>
            <pc:sldMk cId="2001867017" sldId="427"/>
            <ac:spMk id="4" creationId="{4D5BA89D-FC0D-41E9-A545-811BB6A3FE19}"/>
          </ac:spMkLst>
        </pc:spChg>
        <pc:picChg chg="add del mod">
          <ac:chgData name="Fabio Di Troia" userId="7de80edd88c2c9de" providerId="LiveId" clId="{F733F54C-5A28-43B7-A256-A5321C824EDF}" dt="2020-02-27T16:28:37.876" v="30841" actId="478"/>
          <ac:picMkLst>
            <pc:docMk/>
            <pc:sldMk cId="2001867017" sldId="427"/>
            <ac:picMk id="3" creationId="{F1CAF0BF-DB06-4678-B580-CFD9D36B78FC}"/>
          </ac:picMkLst>
        </pc:picChg>
        <pc:picChg chg="add mod">
          <ac:chgData name="Fabio Di Troia" userId="7de80edd88c2c9de" providerId="LiveId" clId="{F733F54C-5A28-43B7-A256-A5321C824EDF}" dt="2020-02-27T16:28:40.254" v="30843" actId="1076"/>
          <ac:picMkLst>
            <pc:docMk/>
            <pc:sldMk cId="2001867017" sldId="427"/>
            <ac:picMk id="5" creationId="{404E89A3-D1EB-43E7-A2E6-690547326051}"/>
          </ac:picMkLst>
        </pc:picChg>
      </pc:sldChg>
      <pc:sldChg chg="add del">
        <pc:chgData name="Fabio Di Troia" userId="7de80edd88c2c9de" providerId="LiveId" clId="{F733F54C-5A28-43B7-A256-A5321C824EDF}" dt="2020-03-05T17:32:11.918" v="33439" actId="47"/>
        <pc:sldMkLst>
          <pc:docMk/>
          <pc:sldMk cId="1196256945" sldId="428"/>
        </pc:sldMkLst>
      </pc:sldChg>
      <pc:sldChg chg="modSp add del mod">
        <pc:chgData name="Fabio Di Troia" userId="7de80edd88c2c9de" providerId="LiveId" clId="{F733F54C-5A28-43B7-A256-A5321C824EDF}" dt="2020-03-05T17:33:44.701" v="33441" actId="2696"/>
        <pc:sldMkLst>
          <pc:docMk/>
          <pc:sldMk cId="2875014412" sldId="429"/>
        </pc:sldMkLst>
        <pc:spChg chg="mod">
          <ac:chgData name="Fabio Di Troia" userId="7de80edd88c2c9de" providerId="LiveId" clId="{F733F54C-5A28-43B7-A256-A5321C824EDF}" dt="2020-02-29T16:05:16.419" v="31075" actId="20577"/>
          <ac:spMkLst>
            <pc:docMk/>
            <pc:sldMk cId="2875014412" sldId="429"/>
            <ac:spMk id="2" creationId="{0B0CA657-26EB-4CAF-85F7-E828D02B2337}"/>
          </ac:spMkLst>
        </pc:spChg>
        <pc:spChg chg="mod">
          <ac:chgData name="Fabio Di Troia" userId="7de80edd88c2c9de" providerId="LiveId" clId="{F733F54C-5A28-43B7-A256-A5321C824EDF}" dt="2020-03-05T17:30:04.217" v="33348" actId="20577"/>
          <ac:spMkLst>
            <pc:docMk/>
            <pc:sldMk cId="2875014412" sldId="429"/>
            <ac:spMk id="3" creationId="{C90A636E-E5F3-4241-81F2-EE2B68A107D0}"/>
          </ac:spMkLst>
        </pc:spChg>
      </pc:sldChg>
      <pc:sldChg chg="addSp 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4214148253" sldId="430"/>
        </pc:sldMkLst>
        <pc:spChg chg="mod">
          <ac:chgData name="Fabio Di Troia" userId="7de80edd88c2c9de" providerId="LiveId" clId="{F733F54C-5A28-43B7-A256-A5321C824EDF}" dt="2020-03-05T17:31:48.121" v="33364" actId="20577"/>
          <ac:spMkLst>
            <pc:docMk/>
            <pc:sldMk cId="4214148253" sldId="430"/>
            <ac:spMk id="2" creationId="{5CB793F6-E77A-497E-852C-8917941277E5}"/>
          </ac:spMkLst>
        </pc:spChg>
        <pc:spChg chg="del mod">
          <ac:chgData name="Fabio Di Troia" userId="7de80edd88c2c9de" providerId="LiveId" clId="{F733F54C-5A28-43B7-A256-A5321C824EDF}" dt="2020-03-05T17:31:50.681" v="33366"/>
          <ac:spMkLst>
            <pc:docMk/>
            <pc:sldMk cId="4214148253" sldId="430"/>
            <ac:spMk id="3" creationId="{2E6A91D2-FF07-4BCF-9624-5EC610F663A5}"/>
          </ac:spMkLst>
        </pc:spChg>
        <pc:picChg chg="add mod">
          <ac:chgData name="Fabio Di Troia" userId="7de80edd88c2c9de" providerId="LiveId" clId="{F733F54C-5A28-43B7-A256-A5321C824EDF}" dt="2020-03-05T17:31:50.681" v="33366"/>
          <ac:picMkLst>
            <pc:docMk/>
            <pc:sldMk cId="4214148253" sldId="430"/>
            <ac:picMk id="4" creationId="{C9F0BDDA-DFD5-4A07-97A5-BD4E6808504D}"/>
          </ac:picMkLst>
        </pc:picChg>
      </pc:sldChg>
      <pc:sldChg chg="modSp add del mod">
        <pc:chgData name="Fabio Di Troia" userId="7de80edd88c2c9de" providerId="LiveId" clId="{F733F54C-5A28-43B7-A256-A5321C824EDF}" dt="2020-03-05T17:33:44.701" v="33441" actId="2696"/>
        <pc:sldMkLst>
          <pc:docMk/>
          <pc:sldMk cId="1250619241" sldId="431"/>
        </pc:sldMkLst>
        <pc:spChg chg="mod">
          <ac:chgData name="Fabio Di Troia" userId="7de80edd88c2c9de" providerId="LiveId" clId="{F733F54C-5A28-43B7-A256-A5321C824EDF}" dt="2020-02-29T16:05:40.911" v="31128" actId="20577"/>
          <ac:spMkLst>
            <pc:docMk/>
            <pc:sldMk cId="1250619241" sldId="431"/>
            <ac:spMk id="2" creationId="{5CB793F6-E77A-497E-852C-8917941277E5}"/>
          </ac:spMkLst>
        </pc:spChg>
        <pc:spChg chg="mod">
          <ac:chgData name="Fabio Di Troia" userId="7de80edd88c2c9de" providerId="LiveId" clId="{F733F54C-5A28-43B7-A256-A5321C824EDF}" dt="2020-02-29T16:07:53.543" v="31461" actId="255"/>
          <ac:spMkLst>
            <pc:docMk/>
            <pc:sldMk cId="1250619241" sldId="431"/>
            <ac:spMk id="3" creationId="{2E6A91D2-FF07-4BCF-9624-5EC610F663A5}"/>
          </ac:spMkLst>
        </pc:spChg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3558552847" sldId="432"/>
        </pc:sldMkLst>
        <pc:spChg chg="mod">
          <ac:chgData name="Fabio Di Troia" userId="7de80edd88c2c9de" providerId="LiveId" clId="{F733F54C-5A28-43B7-A256-A5321C824EDF}" dt="2020-02-29T17:30:30.482" v="31494" actId="20577"/>
          <ac:spMkLst>
            <pc:docMk/>
            <pc:sldMk cId="3558552847" sldId="432"/>
            <ac:spMk id="2" creationId="{5CB793F6-E77A-497E-852C-8917941277E5}"/>
          </ac:spMkLst>
        </pc:spChg>
        <pc:spChg chg="mod">
          <ac:chgData name="Fabio Di Troia" userId="7de80edd88c2c9de" providerId="LiveId" clId="{F733F54C-5A28-43B7-A256-A5321C824EDF}" dt="2020-02-29T17:32:35.776" v="31593" actId="113"/>
          <ac:spMkLst>
            <pc:docMk/>
            <pc:sldMk cId="3558552847" sldId="432"/>
            <ac:spMk id="3" creationId="{2E6A91D2-FF07-4BCF-9624-5EC610F663A5}"/>
          </ac:spMkLst>
        </pc:spChg>
        <pc:picChg chg="add del mod">
          <ac:chgData name="Fabio Di Troia" userId="7de80edd88c2c9de" providerId="LiveId" clId="{F733F54C-5A28-43B7-A256-A5321C824EDF}" dt="2020-02-29T17:32:24.530" v="31585" actId="478"/>
          <ac:picMkLst>
            <pc:docMk/>
            <pc:sldMk cId="3558552847" sldId="432"/>
            <ac:picMk id="4" creationId="{13EDCEFD-BB6B-4D6C-B2BF-1BA56AB4F1E2}"/>
          </ac:picMkLst>
        </pc:picChg>
      </pc:sldChg>
      <pc:sldChg chg="modSp add del mod">
        <pc:chgData name="Fabio Di Troia" userId="7de80edd88c2c9de" providerId="LiveId" clId="{F733F54C-5A28-43B7-A256-A5321C824EDF}" dt="2020-03-05T17:33:44.701" v="33441" actId="2696"/>
        <pc:sldMkLst>
          <pc:docMk/>
          <pc:sldMk cId="3029910944" sldId="433"/>
        </pc:sldMkLst>
        <pc:spChg chg="mod">
          <ac:chgData name="Fabio Di Troia" userId="7de80edd88c2c9de" providerId="LiveId" clId="{F733F54C-5A28-43B7-A256-A5321C824EDF}" dt="2020-02-29T17:34:04.442" v="31619" actId="20577"/>
          <ac:spMkLst>
            <pc:docMk/>
            <pc:sldMk cId="3029910944" sldId="433"/>
            <ac:spMk id="3" creationId="{2E6A91D2-FF07-4BCF-9624-5EC610F663A5}"/>
          </ac:spMkLst>
        </pc:spChg>
        <pc:picChg chg="mod">
          <ac:chgData name="Fabio Di Troia" userId="7de80edd88c2c9de" providerId="LiveId" clId="{F733F54C-5A28-43B7-A256-A5321C824EDF}" dt="2020-02-29T17:33:55.043" v="31617" actId="1076"/>
          <ac:picMkLst>
            <pc:docMk/>
            <pc:sldMk cId="3029910944" sldId="433"/>
            <ac:picMk id="4" creationId="{13EDCEFD-BB6B-4D6C-B2BF-1BA56AB4F1E2}"/>
          </ac:picMkLst>
        </pc:picChg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2634628876" sldId="434"/>
        </pc:sldMkLst>
        <pc:spChg chg="add del mod">
          <ac:chgData name="Fabio Di Troia" userId="7de80edd88c2c9de" providerId="LiveId" clId="{F733F54C-5A28-43B7-A256-A5321C824EDF}" dt="2020-02-29T17:37:01.779" v="31657" actId="478"/>
          <ac:spMkLst>
            <pc:docMk/>
            <pc:sldMk cId="2634628876" sldId="434"/>
            <ac:spMk id="2" creationId="{B8BC2635-C541-47F6-AF44-DD9F5A6FD15F}"/>
          </ac:spMkLst>
        </pc:spChg>
        <pc:spChg chg="add del mod">
          <ac:chgData name="Fabio Di Troia" userId="7de80edd88c2c9de" providerId="LiveId" clId="{F733F54C-5A28-43B7-A256-A5321C824EDF}" dt="2020-02-29T17:37:03.089" v="31658" actId="478"/>
          <ac:spMkLst>
            <pc:docMk/>
            <pc:sldMk cId="2634628876" sldId="434"/>
            <ac:spMk id="3" creationId="{78D7820C-B773-4C1C-81CF-EAC1C94AAA1D}"/>
          </ac:spMkLst>
        </pc:spChg>
        <pc:spChg chg="add del mod">
          <ac:chgData name="Fabio Di Troia" userId="7de80edd88c2c9de" providerId="LiveId" clId="{F733F54C-5A28-43B7-A256-A5321C824EDF}" dt="2020-02-29T17:37:03.089" v="31658" actId="478"/>
          <ac:spMkLst>
            <pc:docMk/>
            <pc:sldMk cId="2634628876" sldId="434"/>
            <ac:spMk id="4" creationId="{AE2466C9-6315-455E-9F3A-A3829EA67CC4}"/>
          </ac:spMkLst>
        </pc:spChg>
        <pc:spChg chg="add del mod">
          <ac:chgData name="Fabio Di Troia" userId="7de80edd88c2c9de" providerId="LiveId" clId="{F733F54C-5A28-43B7-A256-A5321C824EDF}" dt="2020-02-29T17:37:03.089" v="31658" actId="478"/>
          <ac:spMkLst>
            <pc:docMk/>
            <pc:sldMk cId="2634628876" sldId="434"/>
            <ac:spMk id="5" creationId="{75D4F4DB-AD26-4481-A8D1-3B68899AC729}"/>
          </ac:spMkLst>
        </pc:spChg>
        <pc:spChg chg="add mod">
          <ac:chgData name="Fabio Di Troia" userId="7de80edd88c2c9de" providerId="LiveId" clId="{F733F54C-5A28-43B7-A256-A5321C824EDF}" dt="2020-03-01T17:56:38.985" v="32249" actId="20577"/>
          <ac:spMkLst>
            <pc:docMk/>
            <pc:sldMk cId="2634628876" sldId="434"/>
            <ac:spMk id="7" creationId="{9B975343-DA44-41DE-92AD-1785D06D693A}"/>
          </ac:spMkLst>
        </pc:spChg>
        <pc:spChg chg="add del mod">
          <ac:chgData name="Fabio Di Troia" userId="7de80edd88c2c9de" providerId="LiveId" clId="{F733F54C-5A28-43B7-A256-A5321C824EDF}" dt="2020-03-01T17:56:40.992" v="32250" actId="478"/>
          <ac:spMkLst>
            <pc:docMk/>
            <pc:sldMk cId="2634628876" sldId="434"/>
            <ac:spMk id="8" creationId="{A5FB5141-5E68-4536-BCA6-CA967D137EF5}"/>
          </ac:spMkLst>
        </pc:spChg>
        <pc:picChg chg="add mod ord">
          <ac:chgData name="Fabio Di Troia" userId="7de80edd88c2c9de" providerId="LiveId" clId="{F733F54C-5A28-43B7-A256-A5321C824EDF}" dt="2020-02-29T17:37:06.531" v="31659" actId="1076"/>
          <ac:picMkLst>
            <pc:docMk/>
            <pc:sldMk cId="2634628876" sldId="434"/>
            <ac:picMk id="6" creationId="{70D98448-5DB9-4F69-8809-3AD77E4E107F}"/>
          </ac:picMkLst>
        </pc:picChg>
      </pc:sldChg>
      <pc:sldChg chg="addSp 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386102315" sldId="435"/>
        </pc:sldMkLst>
        <pc:spChg chg="mod">
          <ac:chgData name="Fabio Di Troia" userId="7de80edd88c2c9de" providerId="LiveId" clId="{F733F54C-5A28-43B7-A256-A5321C824EDF}" dt="2020-02-29T17:38:33.617" v="31681" actId="1076"/>
          <ac:spMkLst>
            <pc:docMk/>
            <pc:sldMk cId="386102315" sldId="435"/>
            <ac:spMk id="2" creationId="{B8BC2635-C541-47F6-AF44-DD9F5A6FD15F}"/>
          </ac:spMkLst>
        </pc:spChg>
        <pc:spChg chg="del mod">
          <ac:chgData name="Fabio Di Troia" userId="7de80edd88c2c9de" providerId="LiveId" clId="{F733F54C-5A28-43B7-A256-A5321C824EDF}" dt="2020-02-29T17:39:28.325" v="31710" actId="478"/>
          <ac:spMkLst>
            <pc:docMk/>
            <pc:sldMk cId="386102315" sldId="435"/>
            <ac:spMk id="3" creationId="{78D7820C-B773-4C1C-81CF-EAC1C94AAA1D}"/>
          </ac:spMkLst>
        </pc:spChg>
        <pc:spChg chg="del">
          <ac:chgData name="Fabio Di Troia" userId="7de80edd88c2c9de" providerId="LiveId" clId="{F733F54C-5A28-43B7-A256-A5321C824EDF}" dt="2020-02-29T17:39:28.325" v="31710" actId="478"/>
          <ac:spMkLst>
            <pc:docMk/>
            <pc:sldMk cId="386102315" sldId="435"/>
            <ac:spMk id="4" creationId="{AE2466C9-6315-455E-9F3A-A3829EA67CC4}"/>
          </ac:spMkLst>
        </pc:spChg>
        <pc:spChg chg="del">
          <ac:chgData name="Fabio Di Troia" userId="7de80edd88c2c9de" providerId="LiveId" clId="{F733F54C-5A28-43B7-A256-A5321C824EDF}" dt="2020-02-29T17:39:28.325" v="31710" actId="478"/>
          <ac:spMkLst>
            <pc:docMk/>
            <pc:sldMk cId="386102315" sldId="435"/>
            <ac:spMk id="5" creationId="{75D4F4DB-AD26-4481-A8D1-3B68899AC729}"/>
          </ac:spMkLst>
        </pc:spChg>
        <pc:spChg chg="add mod">
          <ac:chgData name="Fabio Di Troia" userId="7de80edd88c2c9de" providerId="LiveId" clId="{F733F54C-5A28-43B7-A256-A5321C824EDF}" dt="2020-02-29T17:38:27.875" v="31680" actId="208"/>
          <ac:spMkLst>
            <pc:docMk/>
            <pc:sldMk cId="386102315" sldId="435"/>
            <ac:spMk id="8" creationId="{9A1D49DF-5E48-42F7-B308-7DE6DA7E9E76}"/>
          </ac:spMkLst>
        </pc:spChg>
        <pc:picChg chg="del">
          <ac:chgData name="Fabio Di Troia" userId="7de80edd88c2c9de" providerId="LiveId" clId="{F733F54C-5A28-43B7-A256-A5321C824EDF}" dt="2020-02-29T17:37:08.393" v="31660" actId="478"/>
          <ac:picMkLst>
            <pc:docMk/>
            <pc:sldMk cId="386102315" sldId="435"/>
            <ac:picMk id="6" creationId="{70D98448-5DB9-4F69-8809-3AD77E4E107F}"/>
          </ac:picMkLst>
        </pc:picChg>
        <pc:picChg chg="add mod ord">
          <ac:chgData name="Fabio Di Troia" userId="7de80edd88c2c9de" providerId="LiveId" clId="{F733F54C-5A28-43B7-A256-A5321C824EDF}" dt="2020-02-29T17:37:16.308" v="31664" actId="1076"/>
          <ac:picMkLst>
            <pc:docMk/>
            <pc:sldMk cId="386102315" sldId="435"/>
            <ac:picMk id="7" creationId="{E46876D3-F220-4F08-8EB3-F7BCC76153B9}"/>
          </ac:picMkLst>
        </pc:picChg>
        <pc:cxnChg chg="add mod">
          <ac:chgData name="Fabio Di Troia" userId="7de80edd88c2c9de" providerId="LiveId" clId="{F733F54C-5A28-43B7-A256-A5321C824EDF}" dt="2020-02-29T17:38:33.617" v="31681" actId="1076"/>
          <ac:cxnSpMkLst>
            <pc:docMk/>
            <pc:sldMk cId="386102315" sldId="435"/>
            <ac:cxnSpMk id="10" creationId="{7FD78043-49A5-4D0A-935D-8A2C617E2CC4}"/>
          </ac:cxnSpMkLst>
        </pc:cxnChg>
      </pc:sldChg>
      <pc:sldChg chg="delSp modSp add del mod modTransition">
        <pc:chgData name="Fabio Di Troia" userId="7de80edd88c2c9de" providerId="LiveId" clId="{F733F54C-5A28-43B7-A256-A5321C824EDF}" dt="2020-03-05T17:33:44.701" v="33441" actId="2696"/>
        <pc:sldMkLst>
          <pc:docMk/>
          <pc:sldMk cId="615876379" sldId="436"/>
        </pc:sldMkLst>
        <pc:spChg chg="del">
          <ac:chgData name="Fabio Di Troia" userId="7de80edd88c2c9de" providerId="LiveId" clId="{F733F54C-5A28-43B7-A256-A5321C824EDF}" dt="2020-02-29T17:39:07.103" v="31703" actId="478"/>
          <ac:spMkLst>
            <pc:docMk/>
            <pc:sldMk cId="615876379" sldId="436"/>
            <ac:spMk id="2" creationId="{B8BC2635-C541-47F6-AF44-DD9F5A6FD15F}"/>
          </ac:spMkLst>
        </pc:spChg>
        <pc:spChg chg="mod">
          <ac:chgData name="Fabio Di Troia" userId="7de80edd88c2c9de" providerId="LiveId" clId="{F733F54C-5A28-43B7-A256-A5321C824EDF}" dt="2020-02-29T17:39:21.902" v="31708" actId="12"/>
          <ac:spMkLst>
            <pc:docMk/>
            <pc:sldMk cId="615876379" sldId="436"/>
            <ac:spMk id="3" creationId="{78D7820C-B773-4C1C-81CF-EAC1C94AAA1D}"/>
          </ac:spMkLst>
        </pc:spChg>
        <pc:spChg chg="del">
          <ac:chgData name="Fabio Di Troia" userId="7de80edd88c2c9de" providerId="LiveId" clId="{F733F54C-5A28-43B7-A256-A5321C824EDF}" dt="2020-02-29T17:39:40.073" v="31713" actId="478"/>
          <ac:spMkLst>
            <pc:docMk/>
            <pc:sldMk cId="615876379" sldId="436"/>
            <ac:spMk id="4" creationId="{AE2466C9-6315-455E-9F3A-A3829EA67CC4}"/>
          </ac:spMkLst>
        </pc:spChg>
        <pc:spChg chg="del">
          <ac:chgData name="Fabio Di Troia" userId="7de80edd88c2c9de" providerId="LiveId" clId="{F733F54C-5A28-43B7-A256-A5321C824EDF}" dt="2020-02-29T17:39:40.073" v="31713" actId="478"/>
          <ac:spMkLst>
            <pc:docMk/>
            <pc:sldMk cId="615876379" sldId="436"/>
            <ac:spMk id="5" creationId="{75D4F4DB-AD26-4481-A8D1-3B68899AC729}"/>
          </ac:spMkLst>
        </pc:spChg>
        <pc:spChg chg="mod">
          <ac:chgData name="Fabio Di Troia" userId="7de80edd88c2c9de" providerId="LiveId" clId="{F733F54C-5A28-43B7-A256-A5321C824EDF}" dt="2020-02-29T17:39:12.084" v="31705" actId="14100"/>
          <ac:spMkLst>
            <pc:docMk/>
            <pc:sldMk cId="615876379" sldId="436"/>
            <ac:spMk id="8" creationId="{9A1D49DF-5E48-42F7-B308-7DE6DA7E9E76}"/>
          </ac:spMkLst>
        </pc:spChg>
        <pc:cxnChg chg="mod">
          <ac:chgData name="Fabio Di Troia" userId="7de80edd88c2c9de" providerId="LiveId" clId="{F733F54C-5A28-43B7-A256-A5321C824EDF}" dt="2020-02-29T17:39:24.849" v="31709" actId="14100"/>
          <ac:cxnSpMkLst>
            <pc:docMk/>
            <pc:sldMk cId="615876379" sldId="436"/>
            <ac:cxnSpMk id="10" creationId="{7FD78043-49A5-4D0A-935D-8A2C617E2CC4}"/>
          </ac:cxnSpMkLst>
        </pc:cxnChg>
      </pc:sldChg>
      <pc:sldChg chg="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661574341" sldId="437"/>
        </pc:sldMkLst>
        <pc:spChg chg="del">
          <ac:chgData name="Fabio Di Troia" userId="7de80edd88c2c9de" providerId="LiveId" clId="{F733F54C-5A28-43B7-A256-A5321C824EDF}" dt="2020-02-29T17:39:51.964" v="31718" actId="478"/>
          <ac:spMkLst>
            <pc:docMk/>
            <pc:sldMk cId="661574341" sldId="437"/>
            <ac:spMk id="3" creationId="{78D7820C-B773-4C1C-81CF-EAC1C94AAA1D}"/>
          </ac:spMkLst>
        </pc:spChg>
        <pc:spChg chg="mod">
          <ac:chgData name="Fabio Di Troia" userId="7de80edd88c2c9de" providerId="LiveId" clId="{F733F54C-5A28-43B7-A256-A5321C824EDF}" dt="2020-02-29T17:40:27.122" v="31742" actId="1076"/>
          <ac:spMkLst>
            <pc:docMk/>
            <pc:sldMk cId="661574341" sldId="437"/>
            <ac:spMk id="4" creationId="{AE2466C9-6315-455E-9F3A-A3829EA67CC4}"/>
          </ac:spMkLst>
        </pc:spChg>
        <pc:spChg chg="del">
          <ac:chgData name="Fabio Di Troia" userId="7de80edd88c2c9de" providerId="LiveId" clId="{F733F54C-5A28-43B7-A256-A5321C824EDF}" dt="2020-02-29T17:40:41.270" v="31745" actId="478"/>
          <ac:spMkLst>
            <pc:docMk/>
            <pc:sldMk cId="661574341" sldId="437"/>
            <ac:spMk id="5" creationId="{75D4F4DB-AD26-4481-A8D1-3B68899AC729}"/>
          </ac:spMkLst>
        </pc:spChg>
        <pc:spChg chg="mod">
          <ac:chgData name="Fabio Di Troia" userId="7de80edd88c2c9de" providerId="LiveId" clId="{F733F54C-5A28-43B7-A256-A5321C824EDF}" dt="2020-02-29T17:39:49.491" v="31716" actId="14100"/>
          <ac:spMkLst>
            <pc:docMk/>
            <pc:sldMk cId="661574341" sldId="437"/>
            <ac:spMk id="8" creationId="{9A1D49DF-5E48-42F7-B308-7DE6DA7E9E76}"/>
          </ac:spMkLst>
        </pc:spChg>
        <pc:cxnChg chg="mod">
          <ac:chgData name="Fabio Di Troia" userId="7de80edd88c2c9de" providerId="LiveId" clId="{F733F54C-5A28-43B7-A256-A5321C824EDF}" dt="2020-02-29T17:40:29.504" v="31743" actId="14100"/>
          <ac:cxnSpMkLst>
            <pc:docMk/>
            <pc:sldMk cId="661574341" sldId="437"/>
            <ac:cxnSpMk id="10" creationId="{7FD78043-49A5-4D0A-935D-8A2C617E2CC4}"/>
          </ac:cxnSpMkLst>
        </pc:cxnChg>
      </pc:sldChg>
      <pc:sldChg chg="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3859551365" sldId="438"/>
        </pc:sldMkLst>
        <pc:spChg chg="del">
          <ac:chgData name="Fabio Di Troia" userId="7de80edd88c2c9de" providerId="LiveId" clId="{F733F54C-5A28-43B7-A256-A5321C824EDF}" dt="2020-02-29T17:40:58" v="31749" actId="478"/>
          <ac:spMkLst>
            <pc:docMk/>
            <pc:sldMk cId="3859551365" sldId="438"/>
            <ac:spMk id="4" creationId="{AE2466C9-6315-455E-9F3A-A3829EA67CC4}"/>
          </ac:spMkLst>
        </pc:spChg>
        <pc:spChg chg="mod">
          <ac:chgData name="Fabio Di Troia" userId="7de80edd88c2c9de" providerId="LiveId" clId="{F733F54C-5A28-43B7-A256-A5321C824EDF}" dt="2020-02-29T17:41:31.855" v="31770" actId="13822"/>
          <ac:spMkLst>
            <pc:docMk/>
            <pc:sldMk cId="3859551365" sldId="438"/>
            <ac:spMk id="5" creationId="{75D4F4DB-AD26-4481-A8D1-3B68899AC729}"/>
          </ac:spMkLst>
        </pc:spChg>
        <pc:spChg chg="mod">
          <ac:chgData name="Fabio Di Troia" userId="7de80edd88c2c9de" providerId="LiveId" clId="{F733F54C-5A28-43B7-A256-A5321C824EDF}" dt="2020-02-29T17:40:52.487" v="31748" actId="14100"/>
          <ac:spMkLst>
            <pc:docMk/>
            <pc:sldMk cId="3859551365" sldId="438"/>
            <ac:spMk id="8" creationId="{9A1D49DF-5E48-42F7-B308-7DE6DA7E9E76}"/>
          </ac:spMkLst>
        </pc:spChg>
        <pc:cxnChg chg="mod">
          <ac:chgData name="Fabio Di Troia" userId="7de80edd88c2c9de" providerId="LiveId" clId="{F733F54C-5A28-43B7-A256-A5321C824EDF}" dt="2020-02-29T17:41:37.780" v="31772" actId="14100"/>
          <ac:cxnSpMkLst>
            <pc:docMk/>
            <pc:sldMk cId="3859551365" sldId="438"/>
            <ac:cxnSpMk id="10" creationId="{7FD78043-49A5-4D0A-935D-8A2C617E2CC4}"/>
          </ac:cxnSpMkLst>
        </pc:cxnChg>
      </pc:sldChg>
      <pc:sldChg chg="add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4274202871" sldId="439"/>
        </pc:sldMkLst>
        <pc:spChg chg="mod">
          <ac:chgData name="Fabio Di Troia" userId="7de80edd88c2c9de" providerId="LiveId" clId="{F733F54C-5A28-43B7-A256-A5321C824EDF}" dt="2020-02-29T17:42:26.390" v="31798" actId="20577"/>
          <ac:spMkLst>
            <pc:docMk/>
            <pc:sldMk cId="4274202871" sldId="439"/>
            <ac:spMk id="2" creationId="{602FB29B-CFDD-4589-AF4C-7D86920B6659}"/>
          </ac:spMkLst>
        </pc:spChg>
        <pc:spChg chg="mod">
          <ac:chgData name="Fabio Di Troia" userId="7de80edd88c2c9de" providerId="LiveId" clId="{F733F54C-5A28-43B7-A256-A5321C824EDF}" dt="2020-02-29T17:43:32.438" v="31827" actId="20577"/>
          <ac:spMkLst>
            <pc:docMk/>
            <pc:sldMk cId="4274202871" sldId="439"/>
            <ac:spMk id="3" creationId="{8F7525A4-CB9D-4C06-86C3-F2883563B289}"/>
          </ac:spMkLst>
        </pc:spChg>
        <pc:picChg chg="add mod">
          <ac:chgData name="Fabio Di Troia" userId="7de80edd88c2c9de" providerId="LiveId" clId="{F733F54C-5A28-43B7-A256-A5321C824EDF}" dt="2020-02-29T17:43:34.689" v="31828" actId="1076"/>
          <ac:picMkLst>
            <pc:docMk/>
            <pc:sldMk cId="4274202871" sldId="439"/>
            <ac:picMk id="4" creationId="{B2B7A0C4-C5BE-4BA8-9EF6-568032618CAD}"/>
          </ac:picMkLst>
        </pc:picChg>
      </pc:sldChg>
      <pc:sldChg chg="addSp 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3880428124" sldId="440"/>
        </pc:sldMkLst>
        <pc:spChg chg="mod">
          <ac:chgData name="Fabio Di Troia" userId="7de80edd88c2c9de" providerId="LiveId" clId="{F733F54C-5A28-43B7-A256-A5321C824EDF}" dt="2020-03-01T03:02:04.233" v="31854" actId="20577"/>
          <ac:spMkLst>
            <pc:docMk/>
            <pc:sldMk cId="3880428124" sldId="440"/>
            <ac:spMk id="2" creationId="{602FB29B-CFDD-4589-AF4C-7D86920B6659}"/>
          </ac:spMkLst>
        </pc:spChg>
        <pc:spChg chg="mod">
          <ac:chgData name="Fabio Di Troia" userId="7de80edd88c2c9de" providerId="LiveId" clId="{F733F54C-5A28-43B7-A256-A5321C824EDF}" dt="2020-03-01T03:02:56.919" v="31880" actId="20577"/>
          <ac:spMkLst>
            <pc:docMk/>
            <pc:sldMk cId="3880428124" sldId="440"/>
            <ac:spMk id="3" creationId="{8F7525A4-CB9D-4C06-86C3-F2883563B289}"/>
          </ac:spMkLst>
        </pc:spChg>
        <pc:spChg chg="add mod">
          <ac:chgData name="Fabio Di Troia" userId="7de80edd88c2c9de" providerId="LiveId" clId="{F733F54C-5A28-43B7-A256-A5321C824EDF}" dt="2020-03-01T19:29:21.396" v="32613" actId="13822"/>
          <ac:spMkLst>
            <pc:docMk/>
            <pc:sldMk cId="3880428124" sldId="440"/>
            <ac:spMk id="6" creationId="{42FEEB94-227B-4158-8508-B03119C37926}"/>
          </ac:spMkLst>
        </pc:spChg>
        <pc:picChg chg="del">
          <ac:chgData name="Fabio Di Troia" userId="7de80edd88c2c9de" providerId="LiveId" clId="{F733F54C-5A28-43B7-A256-A5321C824EDF}" dt="2020-03-01T03:02:05.704" v="31855" actId="478"/>
          <ac:picMkLst>
            <pc:docMk/>
            <pc:sldMk cId="3880428124" sldId="440"/>
            <ac:picMk id="4" creationId="{B2B7A0C4-C5BE-4BA8-9EF6-568032618CAD}"/>
          </ac:picMkLst>
        </pc:picChg>
        <pc:picChg chg="add mod">
          <ac:chgData name="Fabio Di Troia" userId="7de80edd88c2c9de" providerId="LiveId" clId="{F733F54C-5A28-43B7-A256-A5321C824EDF}" dt="2020-03-01T03:02:50.109" v="31879" actId="1076"/>
          <ac:picMkLst>
            <pc:docMk/>
            <pc:sldMk cId="3880428124" sldId="440"/>
            <ac:picMk id="5" creationId="{709935DC-2523-4E67-B6B7-09C2046AD481}"/>
          </ac:picMkLst>
        </pc:picChg>
      </pc:sldChg>
      <pc:sldChg chg="addSp 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2243639349" sldId="441"/>
        </pc:sldMkLst>
        <pc:spChg chg="mod">
          <ac:chgData name="Fabio Di Troia" userId="7de80edd88c2c9de" providerId="LiveId" clId="{F733F54C-5A28-43B7-A256-A5321C824EDF}" dt="2020-03-01T17:34:36.927" v="31923" actId="20577"/>
          <ac:spMkLst>
            <pc:docMk/>
            <pc:sldMk cId="2243639349" sldId="441"/>
            <ac:spMk id="2" creationId="{602FB29B-CFDD-4589-AF4C-7D86920B6659}"/>
          </ac:spMkLst>
        </pc:spChg>
        <pc:spChg chg="del mod">
          <ac:chgData name="Fabio Di Troia" userId="7de80edd88c2c9de" providerId="LiveId" clId="{F733F54C-5A28-43B7-A256-A5321C824EDF}" dt="2020-03-01T17:35:27.383" v="31935" actId="478"/>
          <ac:spMkLst>
            <pc:docMk/>
            <pc:sldMk cId="2243639349" sldId="441"/>
            <ac:spMk id="3" creationId="{8F7525A4-CB9D-4C06-86C3-F2883563B289}"/>
          </ac:spMkLst>
        </pc:spChg>
        <pc:spChg chg="add del mod">
          <ac:chgData name="Fabio Di Troia" userId="7de80edd88c2c9de" providerId="LiveId" clId="{F733F54C-5A28-43B7-A256-A5321C824EDF}" dt="2020-03-01T17:35:30.633" v="31936" actId="478"/>
          <ac:spMkLst>
            <pc:docMk/>
            <pc:sldMk cId="2243639349" sldId="441"/>
            <ac:spMk id="7" creationId="{FDB5FAB7-E9DA-4D91-A0FB-82C1F86A9747}"/>
          </ac:spMkLst>
        </pc:spChg>
        <pc:picChg chg="add mod ord">
          <ac:chgData name="Fabio Di Troia" userId="7de80edd88c2c9de" providerId="LiveId" clId="{F733F54C-5A28-43B7-A256-A5321C824EDF}" dt="2020-03-01T17:35:15.668" v="31928" actId="167"/>
          <ac:picMkLst>
            <pc:docMk/>
            <pc:sldMk cId="2243639349" sldId="441"/>
            <ac:picMk id="4" creationId="{57E63332-0B1A-41CE-B8FC-82AFF1377CFE}"/>
          </ac:picMkLst>
        </pc:picChg>
        <pc:picChg chg="del">
          <ac:chgData name="Fabio Di Troia" userId="7de80edd88c2c9de" providerId="LiveId" clId="{F733F54C-5A28-43B7-A256-A5321C824EDF}" dt="2020-03-01T17:33:08.352" v="31882" actId="478"/>
          <ac:picMkLst>
            <pc:docMk/>
            <pc:sldMk cId="2243639349" sldId="441"/>
            <ac:picMk id="5" creationId="{709935DC-2523-4E67-B6B7-09C2046AD481}"/>
          </ac:picMkLst>
        </pc:picChg>
      </pc:sldChg>
      <pc:sldChg chg="addSp delSp modSp add del mod modTransition modNotesTx">
        <pc:chgData name="Fabio Di Troia" userId="7de80edd88c2c9de" providerId="LiveId" clId="{F733F54C-5A28-43B7-A256-A5321C824EDF}" dt="2020-03-05T17:33:44.701" v="33441" actId="2696"/>
        <pc:sldMkLst>
          <pc:docMk/>
          <pc:sldMk cId="3709390456" sldId="442"/>
        </pc:sldMkLst>
        <pc:spChg chg="del">
          <ac:chgData name="Fabio Di Troia" userId="7de80edd88c2c9de" providerId="LiveId" clId="{F733F54C-5A28-43B7-A256-A5321C824EDF}" dt="2020-03-01T17:35:36.379" v="31937" actId="478"/>
          <ac:spMkLst>
            <pc:docMk/>
            <pc:sldMk cId="3709390456" sldId="442"/>
            <ac:spMk id="2" creationId="{602FB29B-CFDD-4589-AF4C-7D86920B6659}"/>
          </ac:spMkLst>
        </pc:spChg>
        <pc:spChg chg="del mod">
          <ac:chgData name="Fabio Di Troia" userId="7de80edd88c2c9de" providerId="LiveId" clId="{F733F54C-5A28-43B7-A256-A5321C824EDF}" dt="2020-03-01T17:36:39.545" v="31996" actId="478"/>
          <ac:spMkLst>
            <pc:docMk/>
            <pc:sldMk cId="3709390456" sldId="442"/>
            <ac:spMk id="3" creationId="{8F7525A4-CB9D-4C06-86C3-F2883563B289}"/>
          </ac:spMkLst>
        </pc:spChg>
        <pc:spChg chg="add del mod">
          <ac:chgData name="Fabio Di Troia" userId="7de80edd88c2c9de" providerId="LiveId" clId="{F733F54C-5A28-43B7-A256-A5321C824EDF}" dt="2020-03-01T17:35:37.676" v="31938" actId="478"/>
          <ac:spMkLst>
            <pc:docMk/>
            <pc:sldMk cId="3709390456" sldId="442"/>
            <ac:spMk id="6" creationId="{18021339-676A-46B8-AA71-7E4D8C36F3D9}"/>
          </ac:spMkLst>
        </pc:spChg>
        <pc:spChg chg="add mod">
          <ac:chgData name="Fabio Di Troia" userId="7de80edd88c2c9de" providerId="LiveId" clId="{F733F54C-5A28-43B7-A256-A5321C824EDF}" dt="2020-03-01T17:40:56.070" v="32081" actId="12"/>
          <ac:spMkLst>
            <pc:docMk/>
            <pc:sldMk cId="3709390456" sldId="442"/>
            <ac:spMk id="7" creationId="{7526F7E7-3BBF-4D6C-AB85-3CCD5D6B1A73}"/>
          </ac:spMkLst>
        </pc:spChg>
        <pc:spChg chg="add mod">
          <ac:chgData name="Fabio Di Troia" userId="7de80edd88c2c9de" providerId="LiveId" clId="{F733F54C-5A28-43B7-A256-A5321C824EDF}" dt="2020-03-01T17:40:58.061" v="32082" actId="12"/>
          <ac:spMkLst>
            <pc:docMk/>
            <pc:sldMk cId="3709390456" sldId="442"/>
            <ac:spMk id="8" creationId="{C7909036-6B01-454F-A3E8-1A4320D0F1FB}"/>
          </ac:spMkLst>
        </pc:spChg>
        <pc:spChg chg="add del mod">
          <ac:chgData name="Fabio Di Troia" userId="7de80edd88c2c9de" providerId="LiveId" clId="{F733F54C-5A28-43B7-A256-A5321C824EDF}" dt="2020-03-01T17:36:41.686" v="31997" actId="478"/>
          <ac:spMkLst>
            <pc:docMk/>
            <pc:sldMk cId="3709390456" sldId="442"/>
            <ac:spMk id="10" creationId="{2AAF4041-3E68-4DEB-8778-FF1F9850E37A}"/>
          </ac:spMkLst>
        </pc:spChg>
        <pc:spChg chg="add mod">
          <ac:chgData name="Fabio Di Troia" userId="7de80edd88c2c9de" providerId="LiveId" clId="{F733F54C-5A28-43B7-A256-A5321C824EDF}" dt="2020-03-01T17:37:03.708" v="32002" actId="14100"/>
          <ac:spMkLst>
            <pc:docMk/>
            <pc:sldMk cId="3709390456" sldId="442"/>
            <ac:spMk id="11" creationId="{7F53AE89-4B0A-4351-B527-FE4BAB794079}"/>
          </ac:spMkLst>
        </pc:spChg>
        <pc:picChg chg="mod">
          <ac:chgData name="Fabio Di Troia" userId="7de80edd88c2c9de" providerId="LiveId" clId="{F733F54C-5A28-43B7-A256-A5321C824EDF}" dt="2020-03-01T17:35:45.199" v="31966" actId="1035"/>
          <ac:picMkLst>
            <pc:docMk/>
            <pc:sldMk cId="3709390456" sldId="442"/>
            <ac:picMk id="4" creationId="{57E63332-0B1A-41CE-B8FC-82AFF1377CFE}"/>
          </ac:picMkLst>
        </pc:picChg>
        <pc:cxnChg chg="add mod">
          <ac:chgData name="Fabio Di Troia" userId="7de80edd88c2c9de" providerId="LiveId" clId="{F733F54C-5A28-43B7-A256-A5321C824EDF}" dt="2020-03-01T17:40:56.070" v="32081" actId="12"/>
          <ac:cxnSpMkLst>
            <pc:docMk/>
            <pc:sldMk cId="3709390456" sldId="442"/>
            <ac:cxnSpMk id="13" creationId="{F56D9CA9-3E9E-4ECA-B434-59A8B75B1470}"/>
          </ac:cxnSpMkLst>
        </pc:cxnChg>
        <pc:cxnChg chg="add mod">
          <ac:chgData name="Fabio Di Troia" userId="7de80edd88c2c9de" providerId="LiveId" clId="{F733F54C-5A28-43B7-A256-A5321C824EDF}" dt="2020-03-01T17:40:58.061" v="32082" actId="12"/>
          <ac:cxnSpMkLst>
            <pc:docMk/>
            <pc:sldMk cId="3709390456" sldId="442"/>
            <ac:cxnSpMk id="15" creationId="{56E5131F-1FF6-4D67-830D-9AC44A06A820}"/>
          </ac:cxnSpMkLst>
        </pc:cxnChg>
      </pc:sldChg>
      <pc:sldChg chg="modSp add del mod">
        <pc:chgData name="Fabio Di Troia" userId="7de80edd88c2c9de" providerId="LiveId" clId="{F733F54C-5A28-43B7-A256-A5321C824EDF}" dt="2020-03-01T17:53:49.320" v="32176" actId="47"/>
        <pc:sldMkLst>
          <pc:docMk/>
          <pc:sldMk cId="2967532187" sldId="443"/>
        </pc:sldMkLst>
        <pc:spChg chg="mod">
          <ac:chgData name="Fabio Di Troia" userId="7de80edd88c2c9de" providerId="LiveId" clId="{F733F54C-5A28-43B7-A256-A5321C824EDF}" dt="2020-03-01T17:41:58.621" v="32110"/>
          <ac:spMkLst>
            <pc:docMk/>
            <pc:sldMk cId="2967532187" sldId="443"/>
            <ac:spMk id="3" creationId="{8F7525A4-CB9D-4C06-86C3-F2883563B289}"/>
          </ac:spMkLst>
        </pc:spChg>
      </pc:sldChg>
      <pc:sldChg chg="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3691857437" sldId="444"/>
        </pc:sldMkLst>
        <pc:spChg chg="del">
          <ac:chgData name="Fabio Di Troia" userId="7de80edd88c2c9de" providerId="LiveId" clId="{F733F54C-5A28-43B7-A256-A5321C824EDF}" dt="2020-03-01T17:38:53.279" v="32031" actId="478"/>
          <ac:spMkLst>
            <pc:docMk/>
            <pc:sldMk cId="3691857437" sldId="444"/>
            <ac:spMk id="7" creationId="{7526F7E7-3BBF-4D6C-AB85-3CCD5D6B1A73}"/>
          </ac:spMkLst>
        </pc:spChg>
        <pc:spChg chg="mod">
          <ac:chgData name="Fabio Di Troia" userId="7de80edd88c2c9de" providerId="LiveId" clId="{F733F54C-5A28-43B7-A256-A5321C824EDF}" dt="2020-03-01T17:40:49.872" v="32080" actId="1076"/>
          <ac:spMkLst>
            <pc:docMk/>
            <pc:sldMk cId="3691857437" sldId="444"/>
            <ac:spMk id="8" creationId="{C7909036-6B01-454F-A3E8-1A4320D0F1FB}"/>
          </ac:spMkLst>
        </pc:spChg>
        <pc:spChg chg="mod">
          <ac:chgData name="Fabio Di Troia" userId="7de80edd88c2c9de" providerId="LiveId" clId="{F733F54C-5A28-43B7-A256-A5321C824EDF}" dt="2020-03-01T17:38:33.874" v="32023" actId="14100"/>
          <ac:spMkLst>
            <pc:docMk/>
            <pc:sldMk cId="3691857437" sldId="444"/>
            <ac:spMk id="11" creationId="{7F53AE89-4B0A-4351-B527-FE4BAB794079}"/>
          </ac:spMkLst>
        </pc:spChg>
        <pc:cxnChg chg="del mod">
          <ac:chgData name="Fabio Di Troia" userId="7de80edd88c2c9de" providerId="LiveId" clId="{F733F54C-5A28-43B7-A256-A5321C824EDF}" dt="2020-03-01T17:38:53.279" v="32031" actId="478"/>
          <ac:cxnSpMkLst>
            <pc:docMk/>
            <pc:sldMk cId="3691857437" sldId="444"/>
            <ac:cxnSpMk id="13" creationId="{F56D9CA9-3E9E-4ECA-B434-59A8B75B1470}"/>
          </ac:cxnSpMkLst>
        </pc:cxnChg>
        <pc:cxnChg chg="del mod">
          <ac:chgData name="Fabio Di Troia" userId="7de80edd88c2c9de" providerId="LiveId" clId="{F733F54C-5A28-43B7-A256-A5321C824EDF}" dt="2020-03-01T17:40:47.727" v="32079" actId="478"/>
          <ac:cxnSpMkLst>
            <pc:docMk/>
            <pc:sldMk cId="3691857437" sldId="444"/>
            <ac:cxnSpMk id="15" creationId="{56E5131F-1FF6-4D67-830D-9AC44A06A820}"/>
          </ac:cxnSpMkLst>
        </pc:cxnChg>
      </pc:sldChg>
      <pc:sldChg chg="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1649626516" sldId="445"/>
        </pc:sldMkLst>
        <pc:spChg chg="mod">
          <ac:chgData name="Fabio Di Troia" userId="7de80edd88c2c9de" providerId="LiveId" clId="{F733F54C-5A28-43B7-A256-A5321C824EDF}" dt="2020-03-01T17:40:42.712" v="32076" actId="12"/>
          <ac:spMkLst>
            <pc:docMk/>
            <pc:sldMk cId="1649626516" sldId="445"/>
            <ac:spMk id="8" creationId="{C7909036-6B01-454F-A3E8-1A4320D0F1FB}"/>
          </ac:spMkLst>
        </pc:spChg>
        <pc:spChg chg="mod">
          <ac:chgData name="Fabio Di Troia" userId="7de80edd88c2c9de" providerId="LiveId" clId="{F733F54C-5A28-43B7-A256-A5321C824EDF}" dt="2020-03-01T17:39:05.064" v="32035" actId="14100"/>
          <ac:spMkLst>
            <pc:docMk/>
            <pc:sldMk cId="1649626516" sldId="445"/>
            <ac:spMk id="11" creationId="{7F53AE89-4B0A-4351-B527-FE4BAB794079}"/>
          </ac:spMkLst>
        </pc:spChg>
        <pc:cxnChg chg="del mod">
          <ac:chgData name="Fabio Di Troia" userId="7de80edd88c2c9de" providerId="LiveId" clId="{F733F54C-5A28-43B7-A256-A5321C824EDF}" dt="2020-03-01T17:40:39.054" v="32074" actId="478"/>
          <ac:cxnSpMkLst>
            <pc:docMk/>
            <pc:sldMk cId="1649626516" sldId="445"/>
            <ac:cxnSpMk id="15" creationId="{56E5131F-1FF6-4D67-830D-9AC44A06A820}"/>
          </ac:cxnSpMkLst>
        </pc:cxnChg>
      </pc:sldChg>
      <pc:sldChg chg="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3315127289" sldId="446"/>
        </pc:sldMkLst>
        <pc:spChg chg="mod">
          <ac:chgData name="Fabio Di Troia" userId="7de80edd88c2c9de" providerId="LiveId" clId="{F733F54C-5A28-43B7-A256-A5321C824EDF}" dt="2020-03-01T17:40:36.510" v="32073" actId="12"/>
          <ac:spMkLst>
            <pc:docMk/>
            <pc:sldMk cId="3315127289" sldId="446"/>
            <ac:spMk id="8" creationId="{C7909036-6B01-454F-A3E8-1A4320D0F1FB}"/>
          </ac:spMkLst>
        </pc:spChg>
        <pc:spChg chg="mod">
          <ac:chgData name="Fabio Di Troia" userId="7de80edd88c2c9de" providerId="LiveId" clId="{F733F54C-5A28-43B7-A256-A5321C824EDF}" dt="2020-03-01T17:40:00.401" v="32057" actId="1036"/>
          <ac:spMkLst>
            <pc:docMk/>
            <pc:sldMk cId="3315127289" sldId="446"/>
            <ac:spMk id="11" creationId="{7F53AE89-4B0A-4351-B527-FE4BAB794079}"/>
          </ac:spMkLst>
        </pc:spChg>
        <pc:cxnChg chg="del mod">
          <ac:chgData name="Fabio Di Troia" userId="7de80edd88c2c9de" providerId="LiveId" clId="{F733F54C-5A28-43B7-A256-A5321C824EDF}" dt="2020-03-01T17:40:29.497" v="32071" actId="478"/>
          <ac:cxnSpMkLst>
            <pc:docMk/>
            <pc:sldMk cId="3315127289" sldId="446"/>
            <ac:cxnSpMk id="15" creationId="{56E5131F-1FF6-4D67-830D-9AC44A06A820}"/>
          </ac:cxnSpMkLst>
        </pc:cxnChg>
      </pc:sldChg>
      <pc:sldChg chg="add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1919613415" sldId="447"/>
        </pc:sldMkLst>
        <pc:spChg chg="mod">
          <ac:chgData name="Fabio Di Troia" userId="7de80edd88c2c9de" providerId="LiveId" clId="{F733F54C-5A28-43B7-A256-A5321C824EDF}" dt="2020-03-01T17:41:37.262" v="32100" actId="6549"/>
          <ac:spMkLst>
            <pc:docMk/>
            <pc:sldMk cId="1919613415" sldId="447"/>
            <ac:spMk id="8" creationId="{C7909036-6B01-454F-A3E8-1A4320D0F1FB}"/>
          </ac:spMkLst>
        </pc:spChg>
        <pc:spChg chg="mod">
          <ac:chgData name="Fabio Di Troia" userId="7de80edd88c2c9de" providerId="LiveId" clId="{F733F54C-5A28-43B7-A256-A5321C824EDF}" dt="2020-03-01T17:41:13.349" v="32086" actId="14100"/>
          <ac:spMkLst>
            <pc:docMk/>
            <pc:sldMk cId="1919613415" sldId="447"/>
            <ac:spMk id="11" creationId="{7F53AE89-4B0A-4351-B527-FE4BAB794079}"/>
          </ac:spMkLst>
        </pc:spChg>
        <pc:picChg chg="add mod">
          <ac:chgData name="Fabio Di Troia" userId="7de80edd88c2c9de" providerId="LiveId" clId="{F733F54C-5A28-43B7-A256-A5321C824EDF}" dt="2020-03-01T19:25:56.030" v="32541" actId="208"/>
          <ac:picMkLst>
            <pc:docMk/>
            <pc:sldMk cId="1919613415" sldId="447"/>
            <ac:picMk id="2" creationId="{27A3FC56-1A9C-4FAF-86A9-EB99EF7BF080}"/>
          </ac:picMkLst>
        </pc:picChg>
      </pc:sldChg>
      <pc:sldChg chg="add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4059935263" sldId="448"/>
        </pc:sldMkLst>
        <pc:spChg chg="add mod">
          <ac:chgData name="Fabio Di Troia" userId="7de80edd88c2c9de" providerId="LiveId" clId="{F733F54C-5A28-43B7-A256-A5321C824EDF}" dt="2020-03-01T19:26:40.284" v="32591" actId="14100"/>
          <ac:spMkLst>
            <pc:docMk/>
            <pc:sldMk cId="4059935263" sldId="448"/>
            <ac:spMk id="5" creationId="{0D8A234C-FEB9-4F99-8438-AEAEAF58F11B}"/>
          </ac:spMkLst>
        </pc:spChg>
        <pc:spChg chg="mod">
          <ac:chgData name="Fabio Di Troia" userId="7de80edd88c2c9de" providerId="LiveId" clId="{F733F54C-5A28-43B7-A256-A5321C824EDF}" dt="2020-03-01T17:42:06.444" v="32117" actId="12"/>
          <ac:spMkLst>
            <pc:docMk/>
            <pc:sldMk cId="4059935263" sldId="448"/>
            <ac:spMk id="8" creationId="{C7909036-6B01-454F-A3E8-1A4320D0F1FB}"/>
          </ac:spMkLst>
        </pc:spChg>
        <pc:spChg chg="mod">
          <ac:chgData name="Fabio Di Troia" userId="7de80edd88c2c9de" providerId="LiveId" clId="{F733F54C-5A28-43B7-A256-A5321C824EDF}" dt="2020-03-01T17:41:55.728" v="32108" actId="1038"/>
          <ac:spMkLst>
            <pc:docMk/>
            <pc:sldMk cId="4059935263" sldId="448"/>
            <ac:spMk id="11" creationId="{7F53AE89-4B0A-4351-B527-FE4BAB794079}"/>
          </ac:spMkLst>
        </pc:spChg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3772186423" sldId="449"/>
        </pc:sldMkLst>
        <pc:spChg chg="add mod">
          <ac:chgData name="Fabio Di Troia" userId="7de80edd88c2c9de" providerId="LiveId" clId="{F733F54C-5A28-43B7-A256-A5321C824EDF}" dt="2020-03-01T17:43:22.614" v="32175" actId="20577"/>
          <ac:spMkLst>
            <pc:docMk/>
            <pc:sldMk cId="3772186423" sldId="449"/>
            <ac:spMk id="2" creationId="{C03808D7-00C4-4C25-BA68-B7D9FECAE940}"/>
          </ac:spMkLst>
        </pc:spChg>
        <pc:spChg chg="del">
          <ac:chgData name="Fabio Di Troia" userId="7de80edd88c2c9de" providerId="LiveId" clId="{F733F54C-5A28-43B7-A256-A5321C824EDF}" dt="2020-03-01T17:42:20.187" v="32120" actId="478"/>
          <ac:spMkLst>
            <pc:docMk/>
            <pc:sldMk cId="3772186423" sldId="449"/>
            <ac:spMk id="8" creationId="{C7909036-6B01-454F-A3E8-1A4320D0F1FB}"/>
          </ac:spMkLst>
        </pc:spChg>
        <pc:spChg chg="del">
          <ac:chgData name="Fabio Di Troia" userId="7de80edd88c2c9de" providerId="LiveId" clId="{F733F54C-5A28-43B7-A256-A5321C824EDF}" dt="2020-03-01T17:42:18.725" v="32119" actId="478"/>
          <ac:spMkLst>
            <pc:docMk/>
            <pc:sldMk cId="3772186423" sldId="449"/>
            <ac:spMk id="11" creationId="{7F53AE89-4B0A-4351-B527-FE4BAB794079}"/>
          </ac:spMkLst>
        </pc:spChg>
        <pc:picChg chg="mod">
          <ac:chgData name="Fabio Di Troia" userId="7de80edd88c2c9de" providerId="LiveId" clId="{F733F54C-5A28-43B7-A256-A5321C824EDF}" dt="2020-03-01T17:42:22.259" v="32144" actId="1035"/>
          <ac:picMkLst>
            <pc:docMk/>
            <pc:sldMk cId="3772186423" sldId="449"/>
            <ac:picMk id="4" creationId="{57E63332-0B1A-41CE-B8FC-82AFF1377CFE}"/>
          </ac:picMkLst>
        </pc:picChg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4089054708" sldId="450"/>
        </pc:sldMkLst>
        <pc:spChg chg="mod">
          <ac:chgData name="Fabio Di Troia" userId="7de80edd88c2c9de" providerId="LiveId" clId="{F733F54C-5A28-43B7-A256-A5321C824EDF}" dt="2020-03-01T17:53:59.524" v="32201" actId="20577"/>
          <ac:spMkLst>
            <pc:docMk/>
            <pc:sldMk cId="4089054708" sldId="450"/>
            <ac:spMk id="2" creationId="{1293C5BB-ED47-4552-8456-7B7C1D85DD24}"/>
          </ac:spMkLst>
        </pc:spChg>
        <pc:spChg chg="mod">
          <ac:chgData name="Fabio Di Troia" userId="7de80edd88c2c9de" providerId="LiveId" clId="{F733F54C-5A28-43B7-A256-A5321C824EDF}" dt="2020-03-01T17:54:13.742" v="32225" actId="6549"/>
          <ac:spMkLst>
            <pc:docMk/>
            <pc:sldMk cId="4089054708" sldId="450"/>
            <ac:spMk id="3" creationId="{A1F2A087-A94D-4D29-89D5-DE6918326C10}"/>
          </ac:spMkLst>
        </pc:spChg>
        <pc:spChg chg="add del">
          <ac:chgData name="Fabio Di Troia" userId="7de80edd88c2c9de" providerId="LiveId" clId="{F733F54C-5A28-43B7-A256-A5321C824EDF}" dt="2020-03-01T17:53:53.013" v="32179"/>
          <ac:spMkLst>
            <pc:docMk/>
            <pc:sldMk cId="4089054708" sldId="450"/>
            <ac:spMk id="4" creationId="{99FC11A9-9737-4A45-9143-BAD424F7796A}"/>
          </ac:spMkLst>
        </pc:spChg>
        <pc:picChg chg="add mod">
          <ac:chgData name="Fabio Di Troia" userId="7de80edd88c2c9de" providerId="LiveId" clId="{F733F54C-5A28-43B7-A256-A5321C824EDF}" dt="2020-03-01T17:54:27.251" v="32227" actId="1076"/>
          <ac:picMkLst>
            <pc:docMk/>
            <pc:sldMk cId="4089054708" sldId="450"/>
            <ac:picMk id="5" creationId="{40B83426-2E42-4299-AD78-D572F27B22BC}"/>
          </ac:picMkLst>
        </pc:picChg>
      </pc:sldChg>
      <pc:sldChg chg="addSp add del">
        <pc:chgData name="Fabio Di Troia" userId="7de80edd88c2c9de" providerId="LiveId" clId="{F733F54C-5A28-43B7-A256-A5321C824EDF}" dt="2020-03-05T17:33:44.701" v="33441" actId="2696"/>
        <pc:sldMkLst>
          <pc:docMk/>
          <pc:sldMk cId="1465126066" sldId="451"/>
        </pc:sldMkLst>
        <pc:picChg chg="add">
          <ac:chgData name="Fabio Di Troia" userId="7de80edd88c2c9de" providerId="LiveId" clId="{F733F54C-5A28-43B7-A256-A5321C824EDF}" dt="2020-03-05T17:05:29.257" v="32666"/>
          <ac:picMkLst>
            <pc:docMk/>
            <pc:sldMk cId="1465126066" sldId="451"/>
            <ac:picMk id="2" creationId="{C61618D8-542C-48A2-8413-BE29F2138690}"/>
          </ac:picMkLst>
        </pc:picChg>
      </pc:sldChg>
      <pc:sldChg chg="addSp delSp modSp add del mod modNotesTx">
        <pc:chgData name="Fabio Di Troia" userId="7de80edd88c2c9de" providerId="LiveId" clId="{F733F54C-5A28-43B7-A256-A5321C824EDF}" dt="2020-03-05T17:33:44.701" v="33441" actId="2696"/>
        <pc:sldMkLst>
          <pc:docMk/>
          <pc:sldMk cId="1780400183" sldId="452"/>
        </pc:sldMkLst>
        <pc:spChg chg="add mod">
          <ac:chgData name="Fabio Di Troia" userId="7de80edd88c2c9de" providerId="LiveId" clId="{F733F54C-5A28-43B7-A256-A5321C824EDF}" dt="2020-03-05T17:10:16.011" v="32739" actId="20577"/>
          <ac:spMkLst>
            <pc:docMk/>
            <pc:sldMk cId="1780400183" sldId="452"/>
            <ac:spMk id="3" creationId="{C201F800-9C65-48B0-90FB-0CC3A5FF4347}"/>
          </ac:spMkLst>
        </pc:spChg>
        <pc:spChg chg="add del mod">
          <ac:chgData name="Fabio Di Troia" userId="7de80edd88c2c9de" providerId="LiveId" clId="{F733F54C-5A28-43B7-A256-A5321C824EDF}" dt="2020-03-05T17:10:12.788" v="32737" actId="478"/>
          <ac:spMkLst>
            <pc:docMk/>
            <pc:sldMk cId="1780400183" sldId="452"/>
            <ac:spMk id="4" creationId="{B29C1384-B8F2-47CD-A5B2-51530D000DF7}"/>
          </ac:spMkLst>
        </pc:spChg>
        <pc:picChg chg="add mod">
          <ac:chgData name="Fabio Di Troia" userId="7de80edd88c2c9de" providerId="LiveId" clId="{F733F54C-5A28-43B7-A256-A5321C824EDF}" dt="2020-03-05T17:10:14.291" v="32738" actId="1076"/>
          <ac:picMkLst>
            <pc:docMk/>
            <pc:sldMk cId="1780400183" sldId="452"/>
            <ac:picMk id="2" creationId="{B0D4DEC3-2A61-4E16-9252-64FF137C9F37}"/>
          </ac:picMkLst>
        </pc:picChg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3413569531" sldId="453"/>
        </pc:sldMkLst>
        <pc:spChg chg="del">
          <ac:chgData name="Fabio Di Troia" userId="7de80edd88c2c9de" providerId="LiveId" clId="{F733F54C-5A28-43B7-A256-A5321C824EDF}" dt="2020-03-05T17:19:08.648" v="33026"/>
          <ac:spMkLst>
            <pc:docMk/>
            <pc:sldMk cId="3413569531" sldId="453"/>
            <ac:spMk id="2" creationId="{933A179B-EF29-4E70-BB34-460E01A0CBAE}"/>
          </ac:spMkLst>
        </pc:spChg>
        <pc:spChg chg="mod">
          <ac:chgData name="Fabio Di Troia" userId="7de80edd88c2c9de" providerId="LiveId" clId="{F733F54C-5A28-43B7-A256-A5321C824EDF}" dt="2020-03-05T17:20:29.442" v="33227" actId="20577"/>
          <ac:spMkLst>
            <pc:docMk/>
            <pc:sldMk cId="3413569531" sldId="453"/>
            <ac:spMk id="3" creationId="{08EA6020-CED2-4073-BFA9-887D63F86C62}"/>
          </ac:spMkLst>
        </pc:spChg>
        <pc:spChg chg="add mod">
          <ac:chgData name="Fabio Di Troia" userId="7de80edd88c2c9de" providerId="LiveId" clId="{F733F54C-5A28-43B7-A256-A5321C824EDF}" dt="2020-03-05T17:19:08.648" v="33026"/>
          <ac:spMkLst>
            <pc:docMk/>
            <pc:sldMk cId="3413569531" sldId="453"/>
            <ac:spMk id="5" creationId="{7167465B-AE82-49A0-B8F8-F7511207F7A4}"/>
          </ac:spMkLst>
        </pc:spChg>
        <pc:picChg chg="add mod">
          <ac:chgData name="Fabio Di Troia" userId="7de80edd88c2c9de" providerId="LiveId" clId="{F733F54C-5A28-43B7-A256-A5321C824EDF}" dt="2020-03-05T17:19:06.289" v="33025" actId="1076"/>
          <ac:picMkLst>
            <pc:docMk/>
            <pc:sldMk cId="3413569531" sldId="453"/>
            <ac:picMk id="4" creationId="{DD588013-F206-47E7-9ECF-7E5C377AD0CB}"/>
          </ac:picMkLst>
        </pc:picChg>
      </pc:sldChg>
      <pc:sldChg chg="add del ord">
        <pc:chgData name="Fabio Di Troia" userId="7de80edd88c2c9de" providerId="LiveId" clId="{F733F54C-5A28-43B7-A256-A5321C824EDF}" dt="2020-03-05T17:33:44.701" v="33441" actId="2696"/>
        <pc:sldMkLst>
          <pc:docMk/>
          <pc:sldMk cId="733403471" sldId="454"/>
        </pc:sldMkLst>
      </pc:sldChg>
      <pc:sldChg chg="addSp delSp modSp add del mod">
        <pc:chgData name="Fabio Di Troia" userId="7de80edd88c2c9de" providerId="LiveId" clId="{F733F54C-5A28-43B7-A256-A5321C824EDF}" dt="2020-03-05T17:33:44.701" v="33441" actId="2696"/>
        <pc:sldMkLst>
          <pc:docMk/>
          <pc:sldMk cId="1951016735" sldId="455"/>
        </pc:sldMkLst>
        <pc:spChg chg="mod">
          <ac:chgData name="Fabio Di Troia" userId="7de80edd88c2c9de" providerId="LiveId" clId="{F733F54C-5A28-43B7-A256-A5321C824EDF}" dt="2020-03-05T17:22:06.276" v="33231" actId="6549"/>
          <ac:spMkLst>
            <pc:docMk/>
            <pc:sldMk cId="1951016735" sldId="455"/>
            <ac:spMk id="3" creationId="{08EA6020-CED2-4073-BFA9-887D63F86C62}"/>
          </ac:spMkLst>
        </pc:spChg>
        <pc:spChg chg="del">
          <ac:chgData name="Fabio Di Troia" userId="7de80edd88c2c9de" providerId="LiveId" clId="{F733F54C-5A28-43B7-A256-A5321C824EDF}" dt="2020-03-05T17:22:15.033" v="33234" actId="478"/>
          <ac:spMkLst>
            <pc:docMk/>
            <pc:sldMk cId="1951016735" sldId="455"/>
            <ac:spMk id="5" creationId="{7167465B-AE82-49A0-B8F8-F7511207F7A4}"/>
          </ac:spMkLst>
        </pc:spChg>
        <pc:spChg chg="add mod">
          <ac:chgData name="Fabio Di Troia" userId="7de80edd88c2c9de" providerId="LiveId" clId="{F733F54C-5A28-43B7-A256-A5321C824EDF}" dt="2020-03-05T17:26:01.039" v="33342" actId="13822"/>
          <ac:spMkLst>
            <pc:docMk/>
            <pc:sldMk cId="1951016735" sldId="455"/>
            <ac:spMk id="7" creationId="{4F4551C6-E152-4C24-9017-F974F14EC319}"/>
          </ac:spMkLst>
        </pc:spChg>
        <pc:picChg chg="add del mod">
          <ac:chgData name="Fabio Di Troia" userId="7de80edd88c2c9de" providerId="LiveId" clId="{F733F54C-5A28-43B7-A256-A5321C824EDF}" dt="2020-03-05T17:24:22.409" v="33235" actId="478"/>
          <ac:picMkLst>
            <pc:docMk/>
            <pc:sldMk cId="1951016735" sldId="455"/>
            <ac:picMk id="2" creationId="{24AEAE79-68E7-4008-B7E3-93C37FE31BC2}"/>
          </ac:picMkLst>
        </pc:picChg>
        <pc:picChg chg="add mod">
          <ac:chgData name="Fabio Di Troia" userId="7de80edd88c2c9de" providerId="LiveId" clId="{F733F54C-5A28-43B7-A256-A5321C824EDF}" dt="2020-03-05T17:24:25.632" v="33237" actId="1076"/>
          <ac:picMkLst>
            <pc:docMk/>
            <pc:sldMk cId="1951016735" sldId="455"/>
            <ac:picMk id="6" creationId="{E4D3F92C-07FC-4F33-933D-A244CFD07A60}"/>
          </ac:picMkLst>
        </pc:picChg>
        <pc:cxnChg chg="add mod">
          <ac:chgData name="Fabio Di Troia" userId="7de80edd88c2c9de" providerId="LiveId" clId="{F733F54C-5A28-43B7-A256-A5321C824EDF}" dt="2020-03-05T17:26:11.961" v="33344" actId="13822"/>
          <ac:cxnSpMkLst>
            <pc:docMk/>
            <pc:sldMk cId="1951016735" sldId="455"/>
            <ac:cxnSpMk id="9" creationId="{43ACFB88-5A8C-4324-8F93-8C3919A04CE2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0AA99-7690-40D3-A07B-E295182C4C0B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6D1E2-FEA0-40CE-976D-2788B8DD97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732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4808D-F135-4885-BAC6-2357CD092A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45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 is the output of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𝑎_ℎ</a:t>
                </a:r>
                <a:r>
                  <a:rPr lang="en-GB" dirty="0"/>
                  <a:t> is the output of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44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b="1" dirty="0"/>
                  <a:t> </a:t>
                </a:r>
              </a:p>
              <a:p>
                <a:pPr marL="0" indent="0" algn="l">
                  <a:buNone/>
                </a:pPr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l">
                  <a:buNone/>
                </a:pP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𝜵_𝒘 𝑳(𝒚,𝒕)=</a:t>
                </a:r>
                <a:r>
                  <a:rPr lang="en-US" b="1" i="0">
                    <a:latin typeface="Cambria Math" panose="02040503050406030204" pitchFamily="18" charset="0"/>
                  </a:rPr>
                  <a:t>∑2_𝒊</a:t>
                </a: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▒〖</a:t>
                </a:r>
                <a:r>
                  <a:rPr lang="en-US" b="1" i="0">
                    <a:latin typeface="Cambria Math" panose="02040503050406030204" pitchFamily="18" charset="0"/>
                  </a:rPr>
                  <a:t>𝒙_𝒊</a:t>
                </a: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𝜹_𝒊 〗</a:t>
                </a:r>
                <a:r>
                  <a:rPr lang="en-US" b="1" dirty="0"/>
                  <a:t> </a:t>
                </a:r>
              </a:p>
              <a:p>
                <a:pPr marL="0" indent="0" algn="l">
                  <a:buNone/>
                </a:pPr>
                <a:endParaRPr lang="en-US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l">
                  <a:buNone/>
                </a:pP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𝜵_𝒃 𝑳(𝒚,𝒕)=</a:t>
                </a:r>
                <a:r>
                  <a:rPr lang="en-US" b="1" i="0">
                    <a:latin typeface="Cambria Math" panose="02040503050406030204" pitchFamily="18" charset="0"/>
                  </a:rPr>
                  <a:t>∑2_𝒊</a:t>
                </a:r>
                <a:r>
                  <a:rPr lang="en-US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▒𝜹_𝒊 </a:t>
                </a:r>
                <a:r>
                  <a:rPr lang="en-GB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726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22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873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4733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4307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193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049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830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95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Sometimes also called the logistic function</a:t>
            </a:r>
          </a:p>
          <a:p>
            <a:r>
              <a:rPr lang="en-US" sz="1200" dirty="0"/>
              <a:t>Note how smooth it is in comparison to a step function that would jump to 1 as soon as the threshold is reached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30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73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563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35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911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532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429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890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values 6 and 2 may vary sometime, but what matters are the total number of inputs and outputs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204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3542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20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we also have the same non-linearity added “to the arrows”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349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 that if we had updates too large it would jeopardize the model completely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353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 life SGD is actually Mini-batch. It is more common because can take advantage of the multicore architecture of modern CPU and be faster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83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training points are the observations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2153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176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Intel i7-5960X (</a:t>
            </a:r>
            <a:r>
              <a:rPr lang="en-GB" b="0" dirty="0"/>
              <a:t>Haswell-E)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154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classic analogy is the one with a ball that goes downhill, and doesn’t get stuck to a local min because the momentum would push it outside of this small dip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104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7251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High learning rate (light blue) starts to oscillate and never converges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87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06065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It is not a pre-set learning schedule like the exponential one where all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values are calculated regardless of the training process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It is not a pre-set learning schedule like the exponential one where all the </a:t>
                </a:r>
                <a:r>
                  <a:rPr lang="en-US" b="0" i="0">
                    <a:latin typeface="Cambria Math" panose="02040503050406030204" pitchFamily="18" charset="0"/>
                  </a:rPr>
                  <a:t>𝜂</a:t>
                </a:r>
                <a:r>
                  <a:rPr lang="en-US" dirty="0"/>
                  <a:t> values are calculated regardless of the training process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282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.</a:t>
            </a:r>
            <a:r>
              <a:rPr lang="en-US" b="1" dirty="0" err="1">
                <a:solidFill>
                  <a:schemeClr val="accent2"/>
                </a:solidFill>
              </a:rPr>
              <a:t>npz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dirty="0"/>
              <a:t>is a NumPy’s file type used to store n-dimensional arrays (aka tensors)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503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 in the first formula is the output of the linear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2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1129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2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3858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5867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54571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201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109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424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hidden layers are more than enough in this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56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hidden layers are more than enough in this case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9170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datasets will be stored in </a:t>
            </a:r>
            <a:r>
              <a:rPr lang="en-US" dirty="0">
                <a:latin typeface="Consolas" panose="020B0609020204030204" pitchFamily="49" charset="0"/>
              </a:rPr>
              <a:t>C:\Users\*USERNAME*\tensorflow_datasets\...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18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 in the first formula is the output of the linear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4832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datasets will be stored in </a:t>
            </a:r>
            <a:r>
              <a:rPr lang="en-US" dirty="0">
                <a:latin typeface="Consolas" panose="020B0609020204030204" pitchFamily="49" charset="0"/>
              </a:rPr>
              <a:t>C:\Users\*USERNAME*\tensorflow_datasets\...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1954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9869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datasets will be stored in </a:t>
            </a:r>
            <a:r>
              <a:rPr lang="en-US" dirty="0">
                <a:latin typeface="Consolas" panose="020B0609020204030204" pitchFamily="49" charset="0"/>
              </a:rPr>
              <a:t>C:\Users\*USERNAME*\tensorflow_datasets\...</a:t>
            </a:r>
          </a:p>
          <a:p>
            <a:r>
              <a:rPr lang="en-US" dirty="0"/>
              <a:t># the first time you download a dataset, it is stored in the respective folder </a:t>
            </a:r>
          </a:p>
          <a:p>
            <a:r>
              <a:rPr lang="en-US" dirty="0"/>
              <a:t># every other time, it is automatically loading the copy on your computer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79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datasets will be stored in </a:t>
            </a:r>
            <a:r>
              <a:rPr lang="en-US" dirty="0">
                <a:latin typeface="Consolas" panose="020B0609020204030204" pitchFamily="49" charset="0"/>
              </a:rPr>
              <a:t>C:\Users\*USERNAME*\tensorflow_datasets\...</a:t>
            </a:r>
          </a:p>
          <a:p>
            <a:r>
              <a:rPr lang="en-US" dirty="0"/>
              <a:t># the first time you download a dataset, it is stored in the respective folder </a:t>
            </a:r>
          </a:p>
          <a:p>
            <a:r>
              <a:rPr lang="en-US" dirty="0"/>
              <a:t># every other time, it is automatically loading the copy on your computer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280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255. dot in the end indicates that we want a float, of course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75082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Map() accepts functions that have two inputs, data and label, and that’s the reason because we defined scale() with and returning these two inputs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0771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03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28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285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.batch would obviously “batch” the data in batches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108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 in the first formula is the output of the linear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2999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already know that </a:t>
            </a:r>
            <a:r>
              <a:rPr lang="en-US" dirty="0" err="1"/>
              <a:t>relu</a:t>
            </a:r>
            <a:r>
              <a:rPr lang="en-US" dirty="0"/>
              <a:t> works fine for this problem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44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metrics are what we are interested in obtaining at each iteration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9733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 is a typical choice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149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458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h in the first formula is the output of the linear model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72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graph changes every time</a:t>
            </a:r>
          </a:p>
          <a:p>
            <a:r>
              <a:rPr lang="en-US" dirty="0"/>
              <a:t>Remember that the derivative is important for the gradient descent </a:t>
            </a:r>
          </a:p>
          <a:p>
            <a:r>
              <a:rPr lang="en-US" dirty="0"/>
              <a:t>Also, after passing through these functions, the values would fit within the corresponsive range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614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Softmax</a:t>
            </a:r>
            <a:r>
              <a:rPr lang="en-US" dirty="0"/>
              <a:t> graph changes every time</a:t>
            </a:r>
          </a:p>
          <a:p>
            <a:r>
              <a:rPr lang="en-US" dirty="0"/>
              <a:t>Remember that the derivative is important for the gradient descent </a:t>
            </a:r>
          </a:p>
          <a:p>
            <a:r>
              <a:rPr lang="en-US" dirty="0"/>
              <a:t>Also, after passing through these functions, the values would fit within the corresponsive range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A6D1E2-FEA0-40CE-976D-2788B8DD97D2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6144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E6B2C-D06A-4E8E-8EDB-CDCBAEC5F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C27336-DA6C-4D96-B951-EC0E34293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43528-F28B-45F3-A019-37649509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37F78-ACBA-456C-94A1-4534CD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4F2A4-F303-4D1A-B30E-11618FD5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94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06B8-74F8-4FBE-ADCA-2899E248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06657-ED06-49C6-8DE4-7088DE234F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5806F-94C7-42BB-AD79-0EF3C426D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804C6-0821-4958-8311-F2ECA0022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6E332-55FF-4AA4-8679-E8B823E7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6848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DDE614-7AFF-464E-B7B8-317EF2E6D1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F5AF2-C42F-4564-ABF2-FF771239FB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67DF-781F-4187-905E-82EA4074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E4213-3F96-4A33-9FC1-5F8AEEAC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E2D6E-0E43-4117-9515-D2CCC3EC4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457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3E50C-8BF6-4C90-B640-4BF0D5FC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6D12-066E-4F98-B15F-4C0C27E0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0581E-B627-4365-B860-73D936986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24EA-914D-4E66-BC85-6D0D8289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51194-E6A4-42B3-8421-3FF62842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799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CBDBD-3DD7-4B38-AE4B-DC9D04BF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A131C-A333-472D-826D-5E70673C0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859BB-F53D-4213-AD12-E04F46D3E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77329-3A89-4FA0-8CCF-C3122DAC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55435-5BD5-4E88-8DE4-69A717253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981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447EF-9BF3-44DC-A377-906B54B1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3D5A7-DFFA-416F-A113-71372368E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9DF98F-896C-41DD-A8C3-1E317B8DF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738A3-3984-44D4-B497-841251140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E7F73-8628-469B-926F-1A678E4EA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3EC88-0CEC-4424-931D-DA514294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37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F0CB-77D5-4274-8D32-8DD24FE6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1D722-BB57-4617-98FD-71C7DEED4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BEB6E-AFEB-4A16-9ADD-7B018AC279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028A0-F367-4215-9992-DC9852E507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F11818-1C9F-40FF-8EE9-144AA8735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01456C-FE72-43D2-AD89-E2424D5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CF0A8-0EE7-4815-91E6-82A6E0F6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575B7-476E-4286-BE05-3FFEF7C2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085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C5B1-0010-4161-A728-9EF2BF706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15254-97CC-48A8-9539-0A787D76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E6C010-2650-477E-AA1A-BD94D91C0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114620-88B1-42C4-9CAB-3109CA1AD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942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68E459-B905-43E5-8E87-04C3B9CA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F2680-882A-4C0F-B50D-6CA8804B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C4ED-9AFB-4AFD-9B40-8ECB70A0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51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F6B6-2380-4CFF-948A-58F19607A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E5E6-1151-4B74-A6B2-A2A18AA7E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81B200-37D4-43F6-8809-C9BAFF8A7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16539-5515-4012-A5CE-BBD94AC41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6278D-74E1-4FA7-AA32-FED0DB9D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D54D6-2692-4458-8700-E65D4673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49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B8100-15B0-42A9-A98D-5E88BD3D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528CA1-3791-4686-8C6B-02B46D313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585E4-13A9-4ADC-86E8-33C844306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97996-8D75-4B9E-9956-3B5D31DF7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DAA3E-A546-4113-A246-FE9DC7CB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901A1-219C-475C-A57C-8FB5DDEA8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00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F1619B-A8F7-41E8-AA69-C629E4A0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C0B9-5533-4A8E-9DD2-C41560DCD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E33AF-64A0-46F1-9753-C210D3B10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7A8078-C3CA-4688-B7E7-426451ED0EBE}" type="datetimeFigureOut">
              <a:rPr lang="en-GB" smtClean="0"/>
              <a:t>16/02/2021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44CF-D697-4945-A38C-B0165C1896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6DE16-E2D5-46DE-95DB-0EB126353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4CC68-C8CA-4ACB-A6F1-30917ABDAD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727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datasets/catalog/overview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activations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water, star&#10;&#10;Description automatically generated">
            <a:extLst>
              <a:ext uri="{FF2B5EF4-FFF2-40B4-BE49-F238E27FC236}">
                <a16:creationId xmlns:a16="http://schemas.microsoft.com/office/drawing/2014/main" id="{A7739B86-6154-4AEB-97D6-C2AE9BC505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FF1FB-D548-45D7-BDF6-91877DCB6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 dirty="0"/>
              <a:t>Deep Learning</a:t>
            </a:r>
            <a:endParaRPr lang="en-GB" sz="40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31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3D6E82-E6BC-4ADE-9998-5C101078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207F741-B808-4395-BC78-B6D531B0D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Width</a:t>
            </a:r>
            <a:r>
              <a:rPr lang="en-US" sz="2400" dirty="0"/>
              <a:t>: number of hidden units per layer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Depth</a:t>
            </a:r>
            <a:r>
              <a:rPr lang="en-US" sz="2400" dirty="0"/>
              <a:t>: number of hidden layers in the “</a:t>
            </a:r>
            <a:r>
              <a:rPr lang="en-US" sz="2400" dirty="0" err="1"/>
              <a:t>deepnet</a:t>
            </a:r>
            <a:r>
              <a:rPr lang="en-US" sz="2400" dirty="0"/>
              <a:t>”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Learning rate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These values (an some more…) are called </a:t>
            </a:r>
            <a:r>
              <a:rPr lang="en-US" b="1" dirty="0"/>
              <a:t>hyperparameters</a:t>
            </a:r>
          </a:p>
          <a:p>
            <a:pPr marL="342900" indent="-342900"/>
            <a:r>
              <a:rPr lang="en-US" dirty="0"/>
              <a:t>They differ from parameters (like weights and biases) because they are </a:t>
            </a:r>
            <a:r>
              <a:rPr lang="en-US" dirty="0">
                <a:solidFill>
                  <a:srgbClr val="7030A0"/>
                </a:solidFill>
              </a:rPr>
              <a:t>not found by optimization</a:t>
            </a:r>
            <a:r>
              <a:rPr lang="en-US" dirty="0"/>
              <a:t>, but they are pre-set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679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BDBF7-4373-428C-A32E-BA988BAF3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547B-F981-4E6C-8AF1-E2726EC3A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87367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Preprocessing refers to any manipulation we apply to the dataset before running it through the model</a:t>
            </a:r>
          </a:p>
          <a:p>
            <a:pPr marL="457200" lvl="1" indent="0">
              <a:buNone/>
            </a:pPr>
            <a:r>
              <a:rPr lang="en-US" dirty="0"/>
              <a:t>Up to now, we have assumed that we had already preprocessed our data in a way suitable for training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879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actually seen a basic preprocessing when we converted our dataset in an </a:t>
            </a:r>
            <a:r>
              <a:rPr lang="en-US" b="1" dirty="0"/>
              <a:t>.</a:t>
            </a:r>
            <a:r>
              <a:rPr lang="en-US" b="1" dirty="0" err="1"/>
              <a:t>npz</a:t>
            </a:r>
            <a:r>
              <a:rPr lang="en-US" b="1" dirty="0"/>
              <a:t> </a:t>
            </a:r>
            <a:r>
              <a:rPr lang="en-US" dirty="0"/>
              <a:t>file for TensorFlow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86F515-DE4C-4558-A0C3-EBC120540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575" y="2953078"/>
            <a:ext cx="9848850" cy="2962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91F6-016D-48D8-8B30-80F6C4830537}"/>
              </a:ext>
            </a:extLst>
          </p:cNvPr>
          <p:cNvSpPr/>
          <p:nvPr/>
        </p:nvSpPr>
        <p:spPr>
          <a:xfrm>
            <a:off x="987010" y="6050290"/>
            <a:ext cx="8844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However, this is basically </a:t>
            </a:r>
            <a:r>
              <a:rPr lang="en-US" sz="2800" dirty="0">
                <a:solidFill>
                  <a:srgbClr val="7030A0"/>
                </a:solidFill>
              </a:rPr>
              <a:t>just reordering </a:t>
            </a:r>
            <a:r>
              <a:rPr lang="en-US" sz="2800" dirty="0"/>
              <a:t>the information</a:t>
            </a:r>
          </a:p>
        </p:txBody>
      </p:sp>
    </p:spTree>
    <p:extLst>
      <p:ext uri="{BB962C8B-B14F-4D97-AF65-F5344CB8AC3E}">
        <p14:creationId xmlns:p14="http://schemas.microsoft.com/office/powerpoint/2010/main" val="36606814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broadly, we consider preprocessing as actual </a:t>
            </a:r>
            <a:r>
              <a:rPr lang="en-US" b="1" dirty="0">
                <a:solidFill>
                  <a:schemeClr val="accent2"/>
                </a:solidFill>
              </a:rPr>
              <a:t>data transformation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Let’s see some preprocessing techniques</a:t>
            </a:r>
          </a:p>
        </p:txBody>
      </p:sp>
    </p:spTree>
    <p:extLst>
      <p:ext uri="{BB962C8B-B14F-4D97-AF65-F5344CB8AC3E}">
        <p14:creationId xmlns:p14="http://schemas.microsoft.com/office/powerpoint/2010/main" val="1146255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54E4F72-CC66-4616-B858-2ADED794A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Feature Scaling </a:t>
                </a:r>
                <a:r>
                  <a:rPr lang="en-US" dirty="0"/>
                  <a:t>(aka </a:t>
                </a:r>
                <a:r>
                  <a:rPr lang="en-US" b="1" dirty="0"/>
                  <a:t>Standardization</a:t>
                </a:r>
                <a:r>
                  <a:rPr lang="en-US" dirty="0"/>
                  <a:t>) is the process of transforming the data we are working with into a standard scale</a:t>
                </a:r>
              </a:p>
              <a:p>
                <a:endParaRPr lang="en-US" dirty="0"/>
              </a:p>
              <a:p>
                <a:r>
                  <a:rPr lang="en-US" dirty="0"/>
                  <a:t>A classic approach is computing, per each value, a standardized variable:</a:t>
                </a:r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The goal is to obtain a distribution with mean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 equal to 0, and standard deviation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) equal to 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54E4F72-CC66-4616-B858-2ADED794A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9EB393-2CA0-4785-9C06-B8F9E24D8942}"/>
                  </a:ext>
                </a:extLst>
              </p:cNvPr>
              <p:cNvSpPr/>
              <p:nvPr/>
            </p:nvSpPr>
            <p:spPr>
              <a:xfrm>
                <a:off x="5531967" y="4078386"/>
                <a:ext cx="1128066" cy="836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9EB393-2CA0-4785-9C06-B8F9E24D8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67" y="4078386"/>
                <a:ext cx="1128066" cy="8363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392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llout: Left-Right Arrow 4">
            <a:extLst>
              <a:ext uri="{FF2B5EF4-FFF2-40B4-BE49-F238E27FC236}">
                <a16:creationId xmlns:a16="http://schemas.microsoft.com/office/drawing/2014/main" id="{DB1267DC-EAA5-477D-8E63-D1CEA5924879}"/>
              </a:ext>
            </a:extLst>
          </p:cNvPr>
          <p:cNvSpPr/>
          <p:nvPr/>
        </p:nvSpPr>
        <p:spPr>
          <a:xfrm>
            <a:off x="4851400" y="3096694"/>
            <a:ext cx="2489200" cy="1656081"/>
          </a:xfrm>
          <a:prstGeom prst="leftRightArrowCallout">
            <a:avLst/>
          </a:prstGeom>
          <a:solidFill>
            <a:schemeClr val="accent5">
              <a:alpha val="57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160" y="2661920"/>
            <a:ext cx="10515600" cy="40944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		(1.3, 1.34, 1.25)</a:t>
            </a:r>
          </a:p>
          <a:p>
            <a:pPr marL="457200" lvl="1" indent="0">
              <a:buNone/>
            </a:pPr>
            <a:r>
              <a:rPr lang="en-US" dirty="0"/>
              <a:t>Mean: 	1.296</a:t>
            </a:r>
          </a:p>
          <a:p>
            <a:pPr marL="457200" lvl="1" indent="0">
              <a:buNone/>
            </a:pPr>
            <a:r>
              <a:rPr lang="en-US" dirty="0"/>
              <a:t>Std: 	0.045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Data:       (110k, 98.7k, 135k)</a:t>
            </a:r>
          </a:p>
          <a:p>
            <a:pPr marL="457200" lvl="1" indent="0">
              <a:buNone/>
            </a:pPr>
            <a:r>
              <a:rPr lang="en-US" dirty="0"/>
              <a:t>Mean:	114,566.6</a:t>
            </a:r>
          </a:p>
          <a:p>
            <a:pPr marL="457200" lvl="1" indent="0">
              <a:buNone/>
            </a:pPr>
            <a:r>
              <a:rPr lang="en-US" dirty="0"/>
              <a:t>Std:	</a:t>
            </a:r>
            <a:r>
              <a:rPr lang="en-GB" dirty="0"/>
              <a:t> 18575.88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9EB393-2CA0-4785-9C06-B8F9E24D8942}"/>
                  </a:ext>
                </a:extLst>
              </p:cNvPr>
              <p:cNvSpPr/>
              <p:nvPr/>
            </p:nvSpPr>
            <p:spPr>
              <a:xfrm>
                <a:off x="5531967" y="1497746"/>
                <a:ext cx="1128066" cy="8363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𝝁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9EB393-2CA0-4785-9C06-B8F9E24D8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967" y="1497746"/>
                <a:ext cx="1128066" cy="8363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226754-79DB-42D8-855F-4CB71579A608}"/>
              </a:ext>
            </a:extLst>
          </p:cNvPr>
          <p:cNvSpPr/>
          <p:nvPr/>
        </p:nvSpPr>
        <p:spPr>
          <a:xfrm>
            <a:off x="7548736" y="3663124"/>
            <a:ext cx="2775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(0.07, 0.96, -1.03)</a:t>
            </a:r>
          </a:p>
        </p:txBody>
      </p:sp>
      <p:sp>
        <p:nvSpPr>
          <p:cNvPr id="7" name="Callout: Left-Right Arrow 6">
            <a:extLst>
              <a:ext uri="{FF2B5EF4-FFF2-40B4-BE49-F238E27FC236}">
                <a16:creationId xmlns:a16="http://schemas.microsoft.com/office/drawing/2014/main" id="{CB687E07-E66A-4BF1-B747-904F203A7AA0}"/>
              </a:ext>
            </a:extLst>
          </p:cNvPr>
          <p:cNvSpPr/>
          <p:nvPr/>
        </p:nvSpPr>
        <p:spPr>
          <a:xfrm>
            <a:off x="4851400" y="4768669"/>
            <a:ext cx="2489200" cy="1656081"/>
          </a:xfrm>
          <a:prstGeom prst="leftRightArrowCallout">
            <a:avLst/>
          </a:prstGeom>
          <a:solidFill>
            <a:schemeClr val="accent5">
              <a:alpha val="57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CD4FDC-E94C-4874-ADF5-3A6F384300D6}"/>
              </a:ext>
            </a:extLst>
          </p:cNvPr>
          <p:cNvSpPr/>
          <p:nvPr/>
        </p:nvSpPr>
        <p:spPr>
          <a:xfrm>
            <a:off x="7548736" y="5335099"/>
            <a:ext cx="2702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(-0.25, -0.85, 1.1)</a:t>
            </a:r>
          </a:p>
        </p:txBody>
      </p:sp>
    </p:spTree>
    <p:extLst>
      <p:ext uri="{BB962C8B-B14F-4D97-AF65-F5344CB8AC3E}">
        <p14:creationId xmlns:p14="http://schemas.microsoft.com/office/powerpoint/2010/main" val="2611384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0.293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 animBg="1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Scaling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Standardizing makes it easier to compare scores</a:t>
            </a:r>
          </a:p>
          <a:p>
            <a:pPr marL="457200" lvl="1" indent="0">
              <a:buNone/>
            </a:pPr>
            <a:r>
              <a:rPr lang="en-US" dirty="0"/>
              <a:t>In particular when those scores were measured on different scales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992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Another preprocessing method is </a:t>
            </a:r>
            <a:r>
              <a:rPr lang="en-US" b="1" dirty="0"/>
              <a:t>Principal Components Analysis </a:t>
            </a:r>
            <a:r>
              <a:rPr lang="en-US" dirty="0"/>
              <a:t>(</a:t>
            </a:r>
            <a:r>
              <a:rPr lang="en-US" b="1" dirty="0"/>
              <a:t>PCA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It is a dimensioned reduction technique used when working with several variables referring to the same bigger concept or latent variable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 are more, and they are problem specific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063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for Classification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There are two major techniques to preprocess data meant for classification problems (e.g., images)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One-hot encoding</a:t>
            </a:r>
          </a:p>
          <a:p>
            <a:pPr marL="457200" lvl="1" indent="0">
              <a:buNone/>
            </a:pPr>
            <a:r>
              <a:rPr lang="en-US" dirty="0"/>
              <a:t>Vectors where only one bit is set, and each vector corresponds to a sample</a:t>
            </a:r>
          </a:p>
          <a:p>
            <a:pPr marL="457200" lvl="1" indent="0">
              <a:buNone/>
            </a:pPr>
            <a:r>
              <a:rPr lang="en-US" dirty="0"/>
              <a:t>Ex: (001, 010, 100) for three objects</a:t>
            </a:r>
          </a:p>
          <a:p>
            <a:pPr lvl="1"/>
            <a:r>
              <a:rPr lang="en-US" dirty="0"/>
              <a:t>This is a very good approach, because the samples are </a:t>
            </a:r>
            <a:r>
              <a:rPr lang="en-US" dirty="0">
                <a:solidFill>
                  <a:srgbClr val="00B050"/>
                </a:solidFill>
              </a:rPr>
              <a:t>uncorrelated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unequivocal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Binary encoding</a:t>
            </a:r>
          </a:p>
          <a:p>
            <a:pPr marL="457200" lvl="1" indent="0">
              <a:buNone/>
            </a:pPr>
            <a:r>
              <a:rPr lang="en-US" dirty="0"/>
              <a:t>Encoding using the minimum number of bits to index all the samples</a:t>
            </a:r>
          </a:p>
          <a:p>
            <a:pPr marL="457200" lvl="1" indent="0">
              <a:buNone/>
            </a:pPr>
            <a:r>
              <a:rPr lang="en-US" dirty="0"/>
              <a:t>Ex: (01, 10, 11) for three objects </a:t>
            </a:r>
          </a:p>
          <a:p>
            <a:pPr lvl="1"/>
            <a:r>
              <a:rPr lang="en-US" dirty="0"/>
              <a:t>This is not a perfect approach, because it </a:t>
            </a:r>
            <a:r>
              <a:rPr lang="en-US" dirty="0">
                <a:solidFill>
                  <a:srgbClr val="C00000"/>
                </a:solidFill>
              </a:rPr>
              <a:t>could create dependences </a:t>
            </a:r>
            <a:r>
              <a:rPr lang="en-US" dirty="0"/>
              <a:t>and</a:t>
            </a:r>
            <a:r>
              <a:rPr lang="en-US" dirty="0">
                <a:solidFill>
                  <a:srgbClr val="C00000"/>
                </a:solidFill>
              </a:rPr>
              <a:t> unjustified correlations </a:t>
            </a:r>
            <a:r>
              <a:rPr lang="en-US" dirty="0"/>
              <a:t>among the samples (order, for example)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BB569-B16C-4711-9A99-307AE2B868C9}"/>
              </a:ext>
            </a:extLst>
          </p:cNvPr>
          <p:cNvSpPr txBox="1"/>
          <p:nvPr/>
        </p:nvSpPr>
        <p:spPr>
          <a:xfrm>
            <a:off x="4734560" y="2387600"/>
            <a:ext cx="1361440" cy="646331"/>
          </a:xfrm>
          <a:prstGeom prst="rect">
            <a:avLst/>
          </a:prstGeom>
          <a:solidFill>
            <a:srgbClr val="FFC000"/>
          </a:solidFill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Best choice! … in theory</a:t>
            </a:r>
            <a:endParaRPr lang="en-GB" b="1" dirty="0"/>
          </a:p>
        </p:txBody>
      </p: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52DFCFE9-935D-4D2E-83CA-F98D4B512E35}"/>
              </a:ext>
            </a:extLst>
          </p:cNvPr>
          <p:cNvCxnSpPr/>
          <p:nvPr/>
        </p:nvCxnSpPr>
        <p:spPr>
          <a:xfrm rot="10800000" flipV="1">
            <a:off x="3759200" y="2570480"/>
            <a:ext cx="924560" cy="48768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for Classification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E4F72-CC66-4616-B858-2ADED794A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One-hot encoding </a:t>
            </a:r>
            <a:r>
              <a:rPr lang="en-US" dirty="0"/>
              <a:t>introduces a problem, though.</a:t>
            </a:r>
          </a:p>
          <a:p>
            <a:r>
              <a:rPr lang="en-US" dirty="0"/>
              <a:t>If we have thousands of different types of samples, we would have vectors with thousands of elements! </a:t>
            </a:r>
          </a:p>
          <a:p>
            <a:endParaRPr lang="en-US" dirty="0"/>
          </a:p>
          <a:p>
            <a:r>
              <a:rPr lang="en-US" dirty="0"/>
              <a:t>Instead, with </a:t>
            </a:r>
            <a:r>
              <a:rPr lang="en-US" b="1" dirty="0"/>
              <a:t>binary encoding </a:t>
            </a:r>
            <a:r>
              <a:rPr lang="en-US" dirty="0"/>
              <a:t>they would contain just a bunch of bits (say, 16)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Thus, it is better to use </a:t>
            </a:r>
            <a:r>
              <a:rPr lang="en-US" b="1" dirty="0"/>
              <a:t>binary encoding </a:t>
            </a:r>
            <a:r>
              <a:rPr lang="en-US" dirty="0"/>
              <a:t>when the categories of samples are a lot!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AD7EC02-C8E7-4E2D-B2E3-3E57A368B95B}"/>
              </a:ext>
            </a:extLst>
          </p:cNvPr>
          <p:cNvSpPr/>
          <p:nvPr/>
        </p:nvSpPr>
        <p:spPr>
          <a:xfrm>
            <a:off x="609600" y="4836160"/>
            <a:ext cx="10972800" cy="1340803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61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02051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499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0FF8-5FDA-43B7-B6F1-E615A60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for Classification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39512-9A93-48BD-B41A-2F14D0B68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ONE-HOT				BINARY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Few categories			Many categories</a:t>
            </a:r>
            <a:endParaRPr lang="en-GB" dirty="0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0EB3CD02-A82E-46B7-B553-EFDE529C1ACF}"/>
              </a:ext>
            </a:extLst>
          </p:cNvPr>
          <p:cNvSpPr/>
          <p:nvPr/>
        </p:nvSpPr>
        <p:spPr>
          <a:xfrm>
            <a:off x="3535680" y="2992120"/>
            <a:ext cx="650240" cy="1209040"/>
          </a:xfrm>
          <a:custGeom>
            <a:avLst/>
            <a:gdLst>
              <a:gd name="connsiteX0" fmla="*/ 0 w 650240"/>
              <a:gd name="connsiteY0" fmla="*/ 883920 h 1209040"/>
              <a:gd name="connsiteX1" fmla="*/ 162560 w 650240"/>
              <a:gd name="connsiteY1" fmla="*/ 883920 h 1209040"/>
              <a:gd name="connsiteX2" fmla="*/ 162560 w 650240"/>
              <a:gd name="connsiteY2" fmla="*/ 441960 h 1209040"/>
              <a:gd name="connsiteX3" fmla="*/ 162560 w 650240"/>
              <a:gd name="connsiteY3" fmla="*/ 0 h 1209040"/>
              <a:gd name="connsiteX4" fmla="*/ 487680 w 650240"/>
              <a:gd name="connsiteY4" fmla="*/ 0 h 1209040"/>
              <a:gd name="connsiteX5" fmla="*/ 487680 w 650240"/>
              <a:gd name="connsiteY5" fmla="*/ 433121 h 1209040"/>
              <a:gd name="connsiteX6" fmla="*/ 487680 w 650240"/>
              <a:gd name="connsiteY6" fmla="*/ 883920 h 1209040"/>
              <a:gd name="connsiteX7" fmla="*/ 650240 w 650240"/>
              <a:gd name="connsiteY7" fmla="*/ 883920 h 1209040"/>
              <a:gd name="connsiteX8" fmla="*/ 325120 w 650240"/>
              <a:gd name="connsiteY8" fmla="*/ 1209040 h 1209040"/>
              <a:gd name="connsiteX9" fmla="*/ 0 w 650240"/>
              <a:gd name="connsiteY9" fmla="*/ 88392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240" h="1209040" fill="none" extrusionOk="0">
                <a:moveTo>
                  <a:pt x="0" y="883920"/>
                </a:moveTo>
                <a:cubicBezTo>
                  <a:pt x="33741" y="867192"/>
                  <a:pt x="108549" y="894399"/>
                  <a:pt x="162560" y="883920"/>
                </a:cubicBezTo>
                <a:cubicBezTo>
                  <a:pt x="117717" y="761334"/>
                  <a:pt x="178398" y="587326"/>
                  <a:pt x="162560" y="441960"/>
                </a:cubicBezTo>
                <a:cubicBezTo>
                  <a:pt x="146722" y="296594"/>
                  <a:pt x="173065" y="135857"/>
                  <a:pt x="162560" y="0"/>
                </a:cubicBezTo>
                <a:cubicBezTo>
                  <a:pt x="234520" y="-6950"/>
                  <a:pt x="392009" y="11483"/>
                  <a:pt x="487680" y="0"/>
                </a:cubicBezTo>
                <a:cubicBezTo>
                  <a:pt x="525219" y="135614"/>
                  <a:pt x="467538" y="238983"/>
                  <a:pt x="487680" y="433121"/>
                </a:cubicBezTo>
                <a:cubicBezTo>
                  <a:pt x="507822" y="627259"/>
                  <a:pt x="487088" y="692548"/>
                  <a:pt x="487680" y="883920"/>
                </a:cubicBezTo>
                <a:cubicBezTo>
                  <a:pt x="535232" y="883830"/>
                  <a:pt x="582074" y="894226"/>
                  <a:pt x="650240" y="883920"/>
                </a:cubicBezTo>
                <a:cubicBezTo>
                  <a:pt x="529830" y="1069986"/>
                  <a:pt x="368762" y="1119489"/>
                  <a:pt x="325120" y="1209040"/>
                </a:cubicBezTo>
                <a:cubicBezTo>
                  <a:pt x="176350" y="1114694"/>
                  <a:pt x="145666" y="1018959"/>
                  <a:pt x="0" y="883920"/>
                </a:cubicBezTo>
                <a:close/>
              </a:path>
              <a:path w="650240" h="1209040" stroke="0" extrusionOk="0">
                <a:moveTo>
                  <a:pt x="0" y="883920"/>
                </a:moveTo>
                <a:cubicBezTo>
                  <a:pt x="46401" y="882209"/>
                  <a:pt x="127783" y="903309"/>
                  <a:pt x="162560" y="883920"/>
                </a:cubicBezTo>
                <a:cubicBezTo>
                  <a:pt x="146843" y="680980"/>
                  <a:pt x="184529" y="612421"/>
                  <a:pt x="162560" y="450799"/>
                </a:cubicBezTo>
                <a:cubicBezTo>
                  <a:pt x="140591" y="289177"/>
                  <a:pt x="173198" y="142502"/>
                  <a:pt x="162560" y="0"/>
                </a:cubicBezTo>
                <a:cubicBezTo>
                  <a:pt x="321115" y="-10021"/>
                  <a:pt x="359098" y="31124"/>
                  <a:pt x="487680" y="0"/>
                </a:cubicBezTo>
                <a:cubicBezTo>
                  <a:pt x="496461" y="141998"/>
                  <a:pt x="461192" y="303959"/>
                  <a:pt x="487680" y="424282"/>
                </a:cubicBezTo>
                <a:cubicBezTo>
                  <a:pt x="514168" y="544605"/>
                  <a:pt x="462693" y="759313"/>
                  <a:pt x="487680" y="883920"/>
                </a:cubicBezTo>
                <a:cubicBezTo>
                  <a:pt x="567346" y="876363"/>
                  <a:pt x="594275" y="888052"/>
                  <a:pt x="650240" y="883920"/>
                </a:cubicBezTo>
                <a:cubicBezTo>
                  <a:pt x="564296" y="1005141"/>
                  <a:pt x="404879" y="1080229"/>
                  <a:pt x="325120" y="1209040"/>
                </a:cubicBezTo>
                <a:cubicBezTo>
                  <a:pt x="200019" y="1110613"/>
                  <a:pt x="155767" y="1024325"/>
                  <a:pt x="0" y="8839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57116535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58DCE45-575E-4296-88D6-5222C1576C4C}"/>
              </a:ext>
            </a:extLst>
          </p:cNvPr>
          <p:cNvSpPr/>
          <p:nvPr/>
        </p:nvSpPr>
        <p:spPr>
          <a:xfrm>
            <a:off x="8006082" y="2992120"/>
            <a:ext cx="650240" cy="1209040"/>
          </a:xfrm>
          <a:custGeom>
            <a:avLst/>
            <a:gdLst>
              <a:gd name="connsiteX0" fmla="*/ 0 w 650240"/>
              <a:gd name="connsiteY0" fmla="*/ 883920 h 1209040"/>
              <a:gd name="connsiteX1" fmla="*/ 162560 w 650240"/>
              <a:gd name="connsiteY1" fmla="*/ 883920 h 1209040"/>
              <a:gd name="connsiteX2" fmla="*/ 162560 w 650240"/>
              <a:gd name="connsiteY2" fmla="*/ 441960 h 1209040"/>
              <a:gd name="connsiteX3" fmla="*/ 162560 w 650240"/>
              <a:gd name="connsiteY3" fmla="*/ 0 h 1209040"/>
              <a:gd name="connsiteX4" fmla="*/ 487680 w 650240"/>
              <a:gd name="connsiteY4" fmla="*/ 0 h 1209040"/>
              <a:gd name="connsiteX5" fmla="*/ 487680 w 650240"/>
              <a:gd name="connsiteY5" fmla="*/ 433121 h 1209040"/>
              <a:gd name="connsiteX6" fmla="*/ 487680 w 650240"/>
              <a:gd name="connsiteY6" fmla="*/ 883920 h 1209040"/>
              <a:gd name="connsiteX7" fmla="*/ 650240 w 650240"/>
              <a:gd name="connsiteY7" fmla="*/ 883920 h 1209040"/>
              <a:gd name="connsiteX8" fmla="*/ 325120 w 650240"/>
              <a:gd name="connsiteY8" fmla="*/ 1209040 h 1209040"/>
              <a:gd name="connsiteX9" fmla="*/ 0 w 650240"/>
              <a:gd name="connsiteY9" fmla="*/ 88392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240" h="1209040" fill="none" extrusionOk="0">
                <a:moveTo>
                  <a:pt x="0" y="883920"/>
                </a:moveTo>
                <a:cubicBezTo>
                  <a:pt x="33741" y="867192"/>
                  <a:pt x="108549" y="894399"/>
                  <a:pt x="162560" y="883920"/>
                </a:cubicBezTo>
                <a:cubicBezTo>
                  <a:pt x="117717" y="761334"/>
                  <a:pt x="178398" y="587326"/>
                  <a:pt x="162560" y="441960"/>
                </a:cubicBezTo>
                <a:cubicBezTo>
                  <a:pt x="146722" y="296594"/>
                  <a:pt x="173065" y="135857"/>
                  <a:pt x="162560" y="0"/>
                </a:cubicBezTo>
                <a:cubicBezTo>
                  <a:pt x="234520" y="-6950"/>
                  <a:pt x="392009" y="11483"/>
                  <a:pt x="487680" y="0"/>
                </a:cubicBezTo>
                <a:cubicBezTo>
                  <a:pt x="525219" y="135614"/>
                  <a:pt x="467538" y="238983"/>
                  <a:pt x="487680" y="433121"/>
                </a:cubicBezTo>
                <a:cubicBezTo>
                  <a:pt x="507822" y="627259"/>
                  <a:pt x="487088" y="692548"/>
                  <a:pt x="487680" y="883920"/>
                </a:cubicBezTo>
                <a:cubicBezTo>
                  <a:pt x="535232" y="883830"/>
                  <a:pt x="582074" y="894226"/>
                  <a:pt x="650240" y="883920"/>
                </a:cubicBezTo>
                <a:cubicBezTo>
                  <a:pt x="529830" y="1069986"/>
                  <a:pt x="368762" y="1119489"/>
                  <a:pt x="325120" y="1209040"/>
                </a:cubicBezTo>
                <a:cubicBezTo>
                  <a:pt x="176350" y="1114694"/>
                  <a:pt x="145666" y="1018959"/>
                  <a:pt x="0" y="883920"/>
                </a:cubicBezTo>
                <a:close/>
              </a:path>
              <a:path w="650240" h="1209040" stroke="0" extrusionOk="0">
                <a:moveTo>
                  <a:pt x="0" y="883920"/>
                </a:moveTo>
                <a:cubicBezTo>
                  <a:pt x="46401" y="882209"/>
                  <a:pt x="127783" y="903309"/>
                  <a:pt x="162560" y="883920"/>
                </a:cubicBezTo>
                <a:cubicBezTo>
                  <a:pt x="146843" y="680980"/>
                  <a:pt x="184529" y="612421"/>
                  <a:pt x="162560" y="450799"/>
                </a:cubicBezTo>
                <a:cubicBezTo>
                  <a:pt x="140591" y="289177"/>
                  <a:pt x="173198" y="142502"/>
                  <a:pt x="162560" y="0"/>
                </a:cubicBezTo>
                <a:cubicBezTo>
                  <a:pt x="321115" y="-10021"/>
                  <a:pt x="359098" y="31124"/>
                  <a:pt x="487680" y="0"/>
                </a:cubicBezTo>
                <a:cubicBezTo>
                  <a:pt x="496461" y="141998"/>
                  <a:pt x="461192" y="303959"/>
                  <a:pt x="487680" y="424282"/>
                </a:cubicBezTo>
                <a:cubicBezTo>
                  <a:pt x="514168" y="544605"/>
                  <a:pt x="462693" y="759313"/>
                  <a:pt x="487680" y="883920"/>
                </a:cubicBezTo>
                <a:cubicBezTo>
                  <a:pt x="567346" y="876363"/>
                  <a:pt x="594275" y="888052"/>
                  <a:pt x="650240" y="883920"/>
                </a:cubicBezTo>
                <a:cubicBezTo>
                  <a:pt x="564296" y="1005141"/>
                  <a:pt x="404879" y="1080229"/>
                  <a:pt x="325120" y="1209040"/>
                </a:cubicBezTo>
                <a:cubicBezTo>
                  <a:pt x="200019" y="1110613"/>
                  <a:pt x="155767" y="1024325"/>
                  <a:pt x="0" y="88392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3857116535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0843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7DE15B-B0BC-4280-9FFD-E807956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“Hello World”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67943F-A423-46CE-BA5A-50097BA56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MNIST example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89232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F05F18-EB00-4AA3-9D48-0AECBE8E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MNIST dataset consists of around 70,000 images of handwritten digits </a:t>
            </a:r>
          </a:p>
          <a:p>
            <a:endParaRPr lang="en-US" dirty="0"/>
          </a:p>
          <a:p>
            <a:r>
              <a:rPr lang="en-US" dirty="0"/>
              <a:t>Since we have 10 digits, there are 10 classes from 0 to 9</a:t>
            </a:r>
          </a:p>
          <a:p>
            <a:endParaRPr lang="en-US" dirty="0"/>
          </a:p>
          <a:p>
            <a:r>
              <a:rPr lang="en-US" dirty="0"/>
              <a:t>Our objective is to build an algorithm that takes as input an image and then correctly determines which number is shown in that image</a:t>
            </a:r>
          </a:p>
          <a:p>
            <a:endParaRPr lang="en-US" dirty="0"/>
          </a:p>
          <a:p>
            <a:r>
              <a:rPr lang="en-US" dirty="0"/>
              <a:t>It is considered the “Hello World” of ML</a:t>
            </a:r>
          </a:p>
        </p:txBody>
      </p:sp>
    </p:spTree>
    <p:extLst>
      <p:ext uri="{BB962C8B-B14F-4D97-AF65-F5344CB8AC3E}">
        <p14:creationId xmlns:p14="http://schemas.microsoft.com/office/powerpoint/2010/main" val="12913920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MNIST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9312-2B55-40B1-8CCD-DAE82EFF4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a sample of the images in the MNIST dataset: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788192-CB73-40A4-B6DF-64BADB16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87" y="2706370"/>
            <a:ext cx="53054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0767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1"/>
            <a:ext cx="10515600" cy="1325563"/>
          </a:xfrm>
        </p:spPr>
        <p:txBody>
          <a:bodyPr/>
          <a:lstStyle/>
          <a:p>
            <a:r>
              <a:rPr lang="en-US" dirty="0"/>
              <a:t>MNIST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9312-2B55-40B1-8CCD-DAE82EFF4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65"/>
            <a:ext cx="10515600" cy="4351338"/>
          </a:xfrm>
        </p:spPr>
        <p:txBody>
          <a:bodyPr/>
          <a:lstStyle/>
          <a:p>
            <a:r>
              <a:rPr lang="en-US" dirty="0"/>
              <a:t>Each photo looks like this, and they are 28x28 pixels</a:t>
            </a:r>
          </a:p>
          <a:p>
            <a:r>
              <a:rPr lang="en-US" dirty="0"/>
              <a:t>Each pixel is a value from 0 to 255 indicating the greyscale</a:t>
            </a:r>
          </a:p>
          <a:p>
            <a:pPr marL="457200" lvl="1" indent="0">
              <a:buNone/>
            </a:pPr>
            <a:r>
              <a:rPr lang="en-US" dirty="0"/>
              <a:t>0 for purely black and 255 for purely white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FB04A-9005-4192-8463-47CF7F326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3181350"/>
            <a:ext cx="4486275" cy="367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F1F750-E044-4926-B7F0-4839BA069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25" y="2893695"/>
            <a:ext cx="3838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315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1"/>
            <a:ext cx="10515600" cy="1325563"/>
          </a:xfrm>
        </p:spPr>
        <p:txBody>
          <a:bodyPr/>
          <a:lstStyle/>
          <a:p>
            <a:r>
              <a:rPr lang="en-US" dirty="0"/>
              <a:t>MNIST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49312-2B55-40B1-8CCD-DAE82EFF4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65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Reading the image by columns, we have a vector of 784x1 values (28x28)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F1F750-E044-4926-B7F0-4839BA06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465" y="2893695"/>
            <a:ext cx="38385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59F5EA-6A05-4A79-B351-018056CE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579437"/>
            <a:ext cx="7924800" cy="5495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C8D52-22A0-4C96-8627-F632A29E8BC1}"/>
              </a:ext>
            </a:extLst>
          </p:cNvPr>
          <p:cNvSpPr/>
          <p:nvPr/>
        </p:nvSpPr>
        <p:spPr>
          <a:xfrm>
            <a:off x="7119409" y="6404094"/>
            <a:ext cx="510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Note that the output nodes would form a hot-vector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2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59F5EA-6A05-4A79-B351-018056CE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520" y="579437"/>
            <a:ext cx="7924800" cy="54959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9CC8D52-22A0-4C96-8627-F632A29E8BC1}"/>
              </a:ext>
            </a:extLst>
          </p:cNvPr>
          <p:cNvSpPr/>
          <p:nvPr/>
        </p:nvSpPr>
        <p:spPr>
          <a:xfrm>
            <a:off x="2872529" y="6075362"/>
            <a:ext cx="7338271" cy="769441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/>
              <a:t>Since we need the probability of a digit being correctly labeled,</a:t>
            </a:r>
          </a:p>
          <a:p>
            <a:r>
              <a:rPr lang="en-US" sz="2200" dirty="0"/>
              <a:t>we use a </a:t>
            </a:r>
            <a:r>
              <a:rPr lang="en-US" sz="2200" b="1" dirty="0" err="1"/>
              <a:t>Softmax</a:t>
            </a:r>
            <a:r>
              <a:rPr lang="en-US" sz="2200" dirty="0"/>
              <a:t> activation function for the output layer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FF5A06-16A8-4DF2-8C3A-BF5472B77FAC}"/>
              </a:ext>
            </a:extLst>
          </p:cNvPr>
          <p:cNvSpPr/>
          <p:nvPr/>
        </p:nvSpPr>
        <p:spPr>
          <a:xfrm>
            <a:off x="7416800" y="995680"/>
            <a:ext cx="975360" cy="4683760"/>
          </a:xfrm>
          <a:prstGeom prst="roundRect">
            <a:avLst/>
          </a:prstGeom>
          <a:solidFill>
            <a:schemeClr val="accent6">
              <a:alpha val="4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55580A-51EB-4BC4-BF3E-E5A5580F071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6541665" y="5344160"/>
            <a:ext cx="743055" cy="731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8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CC67-7D68-47CA-A84E-C869C78FF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241"/>
            <a:ext cx="10515600" cy="1325563"/>
          </a:xfrm>
        </p:spPr>
        <p:txBody>
          <a:bodyPr/>
          <a:lstStyle/>
          <a:p>
            <a:r>
              <a:rPr lang="en-US" dirty="0"/>
              <a:t>What to do: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FC7CC-A6CD-43A2-A28F-B6DC2B930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517143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must prepare our data and preprocess it</a:t>
            </a:r>
          </a:p>
          <a:p>
            <a:pPr marL="914400" lvl="2" indent="0">
              <a:buNone/>
            </a:pPr>
            <a:r>
              <a:rPr lang="en-US" sz="2400" dirty="0"/>
              <a:t>We will create </a:t>
            </a:r>
            <a:r>
              <a:rPr lang="en-US" sz="2400" b="1" dirty="0"/>
              <a:t>training</a:t>
            </a:r>
            <a:r>
              <a:rPr lang="en-US" sz="2400" dirty="0"/>
              <a:t>, </a:t>
            </a:r>
            <a:r>
              <a:rPr lang="en-US" sz="2400" b="1" dirty="0"/>
              <a:t>validation</a:t>
            </a:r>
            <a:r>
              <a:rPr lang="en-US" sz="2400" dirty="0"/>
              <a:t> and </a:t>
            </a:r>
            <a:r>
              <a:rPr lang="en-US" sz="2400" b="1" dirty="0"/>
              <a:t>test</a:t>
            </a:r>
            <a:r>
              <a:rPr lang="en-US" sz="2400" dirty="0"/>
              <a:t> </a:t>
            </a:r>
            <a:r>
              <a:rPr lang="en-US" sz="2400" b="1" dirty="0"/>
              <a:t>datasets</a:t>
            </a:r>
            <a:r>
              <a:rPr lang="en-US" sz="2400" dirty="0"/>
              <a:t> as well as select the </a:t>
            </a:r>
            <a:r>
              <a:rPr lang="en-US" sz="2400" dirty="0">
                <a:solidFill>
                  <a:srgbClr val="7030A0"/>
                </a:solidFill>
              </a:rPr>
              <a:t>batch size</a:t>
            </a:r>
          </a:p>
          <a:p>
            <a:pPr marL="914400" lvl="2" indent="0">
              <a:buNone/>
            </a:pPr>
            <a:endParaRPr lang="en-US" sz="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must outline the model and choose the </a:t>
            </a:r>
            <a:r>
              <a:rPr lang="en-US" dirty="0">
                <a:solidFill>
                  <a:schemeClr val="accent2"/>
                </a:solidFill>
              </a:rPr>
              <a:t>activation functions </a:t>
            </a:r>
            <a:r>
              <a:rPr lang="en-US" dirty="0"/>
              <a:t>we want to employ</a:t>
            </a:r>
          </a:p>
          <a:p>
            <a:pPr marL="514350" indent="-514350">
              <a:buFont typeface="+mj-lt"/>
              <a:buAutoNum type="arabicPeriod"/>
            </a:pPr>
            <a:endParaRPr lang="en-US" sz="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must set the appropriate </a:t>
            </a:r>
            <a:r>
              <a:rPr lang="en-US" dirty="0">
                <a:solidFill>
                  <a:srgbClr val="7030A0"/>
                </a:solidFill>
              </a:rPr>
              <a:t>advanced optimizers </a:t>
            </a:r>
            <a:r>
              <a:rPr lang="en-US" dirty="0"/>
              <a:t>and the </a:t>
            </a:r>
            <a:r>
              <a:rPr lang="en-US" dirty="0">
                <a:solidFill>
                  <a:srgbClr val="7030A0"/>
                </a:solidFill>
              </a:rPr>
              <a:t>loss function</a:t>
            </a:r>
          </a:p>
          <a:p>
            <a:pPr marL="514350" indent="-514350">
              <a:buFont typeface="+mj-lt"/>
              <a:buAutoNum type="arabicPeriod"/>
            </a:pPr>
            <a:endParaRPr lang="en-US" sz="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make it </a:t>
            </a:r>
            <a:r>
              <a:rPr lang="en-US" u="sng" dirty="0"/>
              <a:t>learn</a:t>
            </a:r>
            <a:r>
              <a:rPr lang="en-US" dirty="0"/>
              <a:t> (</a:t>
            </a:r>
            <a:r>
              <a:rPr lang="en-US" dirty="0">
                <a:solidFill>
                  <a:schemeClr val="accent2"/>
                </a:solidFill>
              </a:rPr>
              <a:t>back propagating</a:t>
            </a:r>
            <a:r>
              <a:rPr lang="en-US" dirty="0"/>
              <a:t>) </a:t>
            </a:r>
          </a:p>
          <a:p>
            <a:pPr marL="914400" lvl="2" indent="0">
              <a:buNone/>
            </a:pPr>
            <a:r>
              <a:rPr lang="en-US" sz="2400" dirty="0"/>
              <a:t>At each epoch we will validate</a:t>
            </a:r>
          </a:p>
          <a:p>
            <a:pPr marL="914400" lvl="2" indent="0">
              <a:buNone/>
            </a:pPr>
            <a:endParaRPr lang="en-US" sz="5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will </a:t>
            </a:r>
            <a:r>
              <a:rPr lang="en-US" dirty="0">
                <a:solidFill>
                  <a:srgbClr val="7030A0"/>
                </a:solidFill>
              </a:rPr>
              <a:t>test the accuracy</a:t>
            </a:r>
            <a:r>
              <a:rPr lang="en-US" dirty="0"/>
              <a:t> of the model against the </a:t>
            </a:r>
            <a:r>
              <a:rPr lang="en-US" dirty="0">
                <a:solidFill>
                  <a:srgbClr val="7030A0"/>
                </a:solidFill>
              </a:rPr>
              <a:t>test dataset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6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ADF582D2-C21B-4626-BD0F-B6CFC0E552E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5200" y="1742757"/>
            <a:ext cx="10210800" cy="4517072"/>
          </a:xfrm>
        </p:spPr>
        <p:txBody>
          <a:bodyPr>
            <a:normAutofit/>
          </a:bodyPr>
          <a:lstStyle/>
          <a:p>
            <a:r>
              <a:rPr lang="en-US" dirty="0"/>
              <a:t>TensorFlow includes a data provider for MNIST </a:t>
            </a:r>
          </a:p>
          <a:p>
            <a:pPr marL="457200" lvl="1" indent="0">
              <a:buNone/>
            </a:pPr>
            <a:r>
              <a:rPr lang="en-US" dirty="0"/>
              <a:t>It comes with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tensorflow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-datasets</a:t>
            </a:r>
            <a:r>
              <a:rPr lang="en-US" dirty="0"/>
              <a:t> module, therefore, please install the package using one of these two commands (Anaconda prompt):</a:t>
            </a:r>
          </a:p>
          <a:p>
            <a:pPr marL="457200" lvl="1" indent="0">
              <a:buNone/>
            </a:pPr>
            <a:endParaRPr lang="en-US" sz="500" dirty="0"/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tensorflow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-datasets 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conda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install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tensorflow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-datasets</a:t>
            </a:r>
          </a:p>
          <a:p>
            <a:endParaRPr lang="en-US" sz="600" dirty="0"/>
          </a:p>
          <a:p>
            <a:endParaRPr lang="en-US" sz="600" dirty="0"/>
          </a:p>
          <a:p>
            <a:endParaRPr lang="en-US" sz="600" dirty="0"/>
          </a:p>
          <a:p>
            <a:r>
              <a:rPr lang="en-GB" dirty="0"/>
              <a:t>Also, run this command: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pip install </a:t>
            </a:r>
            <a:r>
              <a:rPr lang="en-GB" dirty="0" err="1">
                <a:solidFill>
                  <a:schemeClr val="accent1"/>
                </a:solidFill>
                <a:latin typeface="Consolas" panose="020B0609020204030204" pitchFamily="49" charset="0"/>
              </a:rPr>
              <a:t>ipywidgets</a:t>
            </a:r>
            <a:endParaRPr lang="en-GB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73B3F-833B-4A19-85E7-C0F452B2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packages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64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02564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AC4170-752F-4D37-A54F-F7F787A2DACF}"/>
              </a:ext>
            </a:extLst>
          </p:cNvPr>
          <p:cNvSpPr/>
          <p:nvPr/>
        </p:nvSpPr>
        <p:spPr>
          <a:xfrm>
            <a:off x="2508187" y="131976"/>
            <a:ext cx="2601142" cy="52507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D2DA99-7C73-42AC-A917-01C08B898DCE}"/>
              </a:ext>
            </a:extLst>
          </p:cNvPr>
          <p:cNvSpPr/>
          <p:nvPr/>
        </p:nvSpPr>
        <p:spPr>
          <a:xfrm>
            <a:off x="165651" y="5319128"/>
            <a:ext cx="1157246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</a:t>
            </a:r>
            <a:r>
              <a:rPr lang="en-US" sz="2400" dirty="0">
                <a:solidFill>
                  <a:schemeClr val="accent2"/>
                </a:solidFill>
              </a:rPr>
              <a:t>arrow</a:t>
            </a:r>
            <a:r>
              <a:rPr lang="en-US" sz="2400" dirty="0"/>
              <a:t> represents the </a:t>
            </a:r>
            <a:r>
              <a:rPr lang="en-US" sz="2400" dirty="0">
                <a:solidFill>
                  <a:srgbClr val="7030A0"/>
                </a:solidFill>
              </a:rPr>
              <a:t>mathematical transformation of a certain value</a:t>
            </a:r>
          </a:p>
          <a:p>
            <a:pPr lvl="1"/>
            <a:r>
              <a:rPr lang="en-US" sz="2200" dirty="0"/>
              <a:t>A logic is added in combination with a non-linearity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100" dirty="0"/>
              <a:t>Note that the non-linearity doesn't change the shape of the expression it only changes its linearity</a:t>
            </a:r>
          </a:p>
        </p:txBody>
      </p:sp>
    </p:spTree>
    <p:extLst>
      <p:ext uri="{BB962C8B-B14F-4D97-AF65-F5344CB8AC3E}">
        <p14:creationId xmlns:p14="http://schemas.microsoft.com/office/powerpoint/2010/main" val="16794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E73B3F-833B-4A19-85E7-C0F452B2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packages</a:t>
            </a:r>
            <a:endParaRPr lang="en-GB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8D5A532-8440-4F4E-A249-9E5E15085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0475" y="2493328"/>
            <a:ext cx="45910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813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18351-8A28-4AEB-9A92-7E922D1A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F582D2-C21B-4626-BD0F-B6CFC0E552E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5200" y="1742756"/>
            <a:ext cx="10210800" cy="5044124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More datasets can be found here:</a:t>
            </a:r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https://www.tensorflow.org/datasets/catalog/overview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73B3F-833B-4A19-85E7-C0F452B2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preprocessing of the data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6FAF70-41FE-4EF7-AA53-0AB16A02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592" y="1690688"/>
            <a:ext cx="33813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883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18351-8A28-4AEB-9A92-7E922D1A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F582D2-C21B-4626-BD0F-B6CFC0E552E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5200" y="1742756"/>
            <a:ext cx="10210800" cy="50441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tfds.load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loads a dataset (or downloads and then loads if that's the first time you use it)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name=‘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mnist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’ </a:t>
            </a:r>
            <a:r>
              <a:rPr lang="en-US" dirty="0"/>
              <a:t>is the dataset to load/download</a:t>
            </a:r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with_info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=True </a:t>
            </a:r>
            <a:r>
              <a:rPr lang="en-US" dirty="0"/>
              <a:t>will also provide us with a tuple containing information about the version, features, number of samples</a:t>
            </a:r>
          </a:p>
          <a:p>
            <a:pPr marL="457200" lvl="1" indent="0">
              <a:buNone/>
            </a:pPr>
            <a:r>
              <a:rPr lang="en-US" dirty="0"/>
              <a:t>We will use this information a bit below and we will store it in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mnist_info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endParaRPr lang="en-US" sz="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as_supervised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=True </a:t>
            </a:r>
            <a:r>
              <a:rPr lang="en-US" dirty="0"/>
              <a:t>will load the dataset in a 2-tuple structure (input, target) </a:t>
            </a:r>
          </a:p>
          <a:p>
            <a:pPr marL="457200" lvl="1" indent="0">
              <a:buNone/>
            </a:pPr>
            <a:r>
              <a:rPr lang="en-US" dirty="0"/>
              <a:t>Alternatively,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as_supervised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=False</a:t>
            </a:r>
            <a:r>
              <a:rPr lang="en-US" dirty="0"/>
              <a:t>, would return a dictionary</a:t>
            </a:r>
          </a:p>
          <a:p>
            <a:pPr marL="457200" lvl="1" indent="0">
              <a:buNone/>
            </a:pPr>
            <a:r>
              <a:rPr lang="en-US" dirty="0"/>
              <a:t>But obviously, we prefer to have our inputs and targets separated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73B3F-833B-4A19-85E7-C0F452B2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preprocessing of the data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DF283-13A2-4230-83CA-88BFC4F1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3" y="2656840"/>
            <a:ext cx="11168474" cy="5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615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18351-8A28-4AEB-9A92-7E922D1A5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DF582D2-C21B-4626-BD0F-B6CFC0E552E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65200" y="3840480"/>
            <a:ext cx="10210800" cy="29464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with_info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parameter set to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  will store the additional info in the variable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mnist_info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The code without the parameter would look like this: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73B3F-833B-4A19-85E7-C0F452B2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and preprocessing of the data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1DF283-13A2-4230-83CA-88BFC4F1A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3" y="2656840"/>
            <a:ext cx="11168474" cy="53848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ECBEA2-3C89-4758-966D-935CDB605056}"/>
              </a:ext>
            </a:extLst>
          </p:cNvPr>
          <p:cNvSpPr/>
          <p:nvPr/>
        </p:nvSpPr>
        <p:spPr>
          <a:xfrm>
            <a:off x="7071360" y="2521903"/>
            <a:ext cx="2001520" cy="769937"/>
          </a:xfrm>
          <a:prstGeom prst="roundRect">
            <a:avLst/>
          </a:prstGeom>
          <a:solidFill>
            <a:schemeClr val="accent5">
              <a:alpha val="38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CA16EE-BC26-49E8-8810-684AE1F68C04}"/>
              </a:ext>
            </a:extLst>
          </p:cNvPr>
          <p:cNvSpPr/>
          <p:nvPr/>
        </p:nvSpPr>
        <p:spPr>
          <a:xfrm>
            <a:off x="2448560" y="2521903"/>
            <a:ext cx="1442720" cy="769937"/>
          </a:xfrm>
          <a:prstGeom prst="roundRect">
            <a:avLst/>
          </a:prstGeom>
          <a:solidFill>
            <a:schemeClr val="accent5">
              <a:alpha val="38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EDC409-DD4B-43ED-B215-F13E2448B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62" y="5938996"/>
            <a:ext cx="73818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7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have loaded the dataset, we can easily extract the training and testing dataset with the built references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Note that </a:t>
            </a:r>
            <a:r>
              <a:rPr lang="en-US" dirty="0">
                <a:solidFill>
                  <a:srgbClr val="C00000"/>
                </a:solidFill>
              </a:rPr>
              <a:t>there is no Validation set</a:t>
            </a:r>
            <a:r>
              <a:rPr lang="en-US" dirty="0"/>
              <a:t>, in fact, TensorFlow datasets have usually </a:t>
            </a:r>
            <a:r>
              <a:rPr lang="en-US" dirty="0">
                <a:solidFill>
                  <a:srgbClr val="00B050"/>
                </a:solidFill>
              </a:rPr>
              <a:t>only the Training and Test sets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F32DB-316E-4309-AA6E-265635FE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40275"/>
            <a:ext cx="10515600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D42864-B6C3-4A1D-805D-527E9B339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8" y="2893060"/>
            <a:ext cx="11364364" cy="53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761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 by defining the </a:t>
            </a:r>
            <a:r>
              <a:rPr lang="en-US" dirty="0">
                <a:solidFill>
                  <a:srgbClr val="7030A0"/>
                </a:solidFill>
              </a:rPr>
              <a:t>number of validation samples as a % of the train samples</a:t>
            </a:r>
          </a:p>
          <a:p>
            <a:pPr marL="457200" lvl="1" indent="0">
              <a:buNone/>
            </a:pPr>
            <a:r>
              <a:rPr lang="en-US" dirty="0"/>
              <a:t>This is also where we make use of </a:t>
            </a:r>
            <a:r>
              <a:rPr lang="en-US" dirty="0" err="1">
                <a:solidFill>
                  <a:srgbClr val="0070C0"/>
                </a:solidFill>
                <a:latin typeface="Consolas" panose="020B0609020204030204" pitchFamily="49" charset="0"/>
              </a:rPr>
              <a:t>mnist_info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</a:p>
          <a:p>
            <a:pPr marL="914400" lvl="2" indent="0">
              <a:buNone/>
            </a:pPr>
            <a:r>
              <a:rPr lang="en-US" dirty="0">
                <a:latin typeface="Consolas" panose="020B0609020204030204" pitchFamily="49" charset="0"/>
              </a:rPr>
              <a:t>W</a:t>
            </a:r>
            <a:r>
              <a:rPr lang="en-US" dirty="0"/>
              <a:t>e don't have to count the observations ourselves! 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Let's </a:t>
            </a:r>
            <a:r>
              <a:rPr lang="en-US" dirty="0">
                <a:solidFill>
                  <a:srgbClr val="7030A0"/>
                </a:solidFill>
              </a:rPr>
              <a:t>cast this number to an </a:t>
            </a:r>
            <a:r>
              <a:rPr lang="en-US" u="sng" dirty="0">
                <a:solidFill>
                  <a:srgbClr val="7030A0"/>
                </a:solidFill>
              </a:rPr>
              <a:t>integer</a:t>
            </a:r>
            <a:r>
              <a:rPr lang="en-US" dirty="0"/>
              <a:t>, because as a float it could cause an error along the way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C60F17-7CDB-4638-9A47-BEA1F7B3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3" y="3792458"/>
            <a:ext cx="11092850" cy="417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AEF1C5-7F3C-499D-87C3-AE5E5C74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01" y="5759292"/>
            <a:ext cx="11002994" cy="4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4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Let's also </a:t>
            </a:r>
            <a:r>
              <a:rPr lang="en-US" dirty="0">
                <a:solidFill>
                  <a:srgbClr val="7030A0"/>
                </a:solidFill>
              </a:rPr>
              <a:t>store the number of test samples in a dedicated variable </a:t>
            </a:r>
            <a:r>
              <a:rPr lang="en-US" dirty="0"/>
              <a:t>instead of using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mnist_info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one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6D34D-E9DE-427E-AB29-41A50916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3" y="3657759"/>
            <a:ext cx="8382254" cy="6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041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Preprocessing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Normally, we would like to scale our data in some way to make the result more numerically stable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this case we will simply prefer to have </a:t>
            </a:r>
            <a:r>
              <a:rPr lang="en-US" dirty="0">
                <a:solidFill>
                  <a:srgbClr val="7030A0"/>
                </a:solidFill>
              </a:rPr>
              <a:t>inputs between 0 and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911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Preprocessing</a:t>
            </a:r>
            <a:r>
              <a:rPr lang="en-US" dirty="0"/>
              <a:t>:</a:t>
            </a:r>
          </a:p>
          <a:p>
            <a:r>
              <a:rPr lang="en-US" dirty="0"/>
              <a:t>Let's define a function called: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scale</a:t>
            </a:r>
            <a:r>
              <a:rPr lang="en-US" dirty="0"/>
              <a:t>, that will take an MNIST image and its label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B41A0-8B94-4663-B65D-90D5C4CAF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25" y="3429000"/>
            <a:ext cx="5835150" cy="13798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271562-5B10-45C8-A454-3F76E841FBE3}"/>
              </a:ext>
            </a:extLst>
          </p:cNvPr>
          <p:cNvSpPr/>
          <p:nvPr/>
        </p:nvSpPr>
        <p:spPr>
          <a:xfrm>
            <a:off x="1422400" y="5247283"/>
            <a:ext cx="101041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200" dirty="0"/>
              <a:t>We make sure the value is a float, and since the possible values for the inputs are 0 to 255 (256 different shades of grey), we divide each element by 255, so we would get the desired result -&gt; all elements will be between 0 and 1 </a:t>
            </a:r>
          </a:p>
        </p:txBody>
      </p:sp>
    </p:spTree>
    <p:extLst>
      <p:ext uri="{BB962C8B-B14F-4D97-AF65-F5344CB8AC3E}">
        <p14:creationId xmlns:p14="http://schemas.microsoft.com/office/powerpoint/2010/main" val="8303617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9250-8D90-490E-AC56-9AB2E48A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Testing set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4E3A-F678-42E4-B91E-BB7C2440C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method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.map() </a:t>
            </a:r>
            <a:r>
              <a:rPr lang="en-US" dirty="0"/>
              <a:t>allows us </a:t>
            </a:r>
            <a:r>
              <a:rPr lang="en-US" dirty="0">
                <a:solidFill>
                  <a:srgbClr val="7030A0"/>
                </a:solidFill>
              </a:rPr>
              <a:t>to apply a custom transformation to a given dataset</a:t>
            </a:r>
          </a:p>
          <a:p>
            <a:r>
              <a:rPr lang="en-US" dirty="0"/>
              <a:t>We have already decided that we will get the validation data from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mnist_train</a:t>
            </a:r>
            <a:r>
              <a:rPr lang="en-US" dirty="0"/>
              <a:t>, so, finally, </a:t>
            </a:r>
            <a:r>
              <a:rPr lang="en-US" dirty="0">
                <a:solidFill>
                  <a:srgbClr val="7030A0"/>
                </a:solidFill>
              </a:rPr>
              <a:t>we scale and batch the </a:t>
            </a:r>
            <a:r>
              <a:rPr lang="en-US" u="sng" dirty="0">
                <a:solidFill>
                  <a:srgbClr val="7030A0"/>
                </a:solidFill>
              </a:rPr>
              <a:t>test data</a:t>
            </a:r>
            <a:r>
              <a:rPr lang="en-US" dirty="0">
                <a:solidFill>
                  <a:srgbClr val="7030A0"/>
                </a:solidFill>
              </a:rPr>
              <a:t> too</a:t>
            </a:r>
          </a:p>
          <a:p>
            <a:pPr marL="457200" lvl="1" indent="0">
              <a:buNone/>
            </a:pPr>
            <a:r>
              <a:rPr lang="en-US" dirty="0"/>
              <a:t>We scale it so it has the same magnitude as the train and validation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There is </a:t>
            </a:r>
            <a:r>
              <a:rPr lang="en-US" u="sng" dirty="0">
                <a:highlight>
                  <a:srgbClr val="FFFF00"/>
                </a:highlight>
              </a:rPr>
              <a:t>no need to shuffle the test data</a:t>
            </a:r>
            <a:r>
              <a:rPr lang="en-US" dirty="0">
                <a:highlight>
                  <a:srgbClr val="FFFF00"/>
                </a:highlight>
              </a:rPr>
              <a:t>, because we won't be training on it</a:t>
            </a:r>
          </a:p>
          <a:p>
            <a:pPr lvl="1"/>
            <a:r>
              <a:rPr lang="en-US" dirty="0"/>
              <a:t>There would be a single batch, equal to the size of the test data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B6F0F-9089-4858-8514-E1501941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38" y="5508626"/>
            <a:ext cx="8771923" cy="6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5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02564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AC4170-752F-4D37-A54F-F7F787A2DACF}"/>
              </a:ext>
            </a:extLst>
          </p:cNvPr>
          <p:cNvSpPr/>
          <p:nvPr/>
        </p:nvSpPr>
        <p:spPr>
          <a:xfrm>
            <a:off x="2508187" y="131976"/>
            <a:ext cx="2601142" cy="52507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79DCC7-9390-41AB-9DA1-A1F62EE58D07}"/>
              </a:ext>
            </a:extLst>
          </p:cNvPr>
          <p:cNvSpPr txBox="1"/>
          <p:nvPr/>
        </p:nvSpPr>
        <p:spPr>
          <a:xfrm>
            <a:off x="199901" y="5453294"/>
            <a:ext cx="4656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need </a:t>
            </a:r>
            <a:r>
              <a:rPr lang="en-US" sz="2200" b="1" dirty="0"/>
              <a:t>linear combination</a:t>
            </a:r>
            <a:r>
              <a:rPr lang="en-US" sz="2200" dirty="0"/>
              <a:t>: </a:t>
            </a:r>
            <a:r>
              <a:rPr lang="en-US" sz="2500" b="1" dirty="0" err="1">
                <a:solidFill>
                  <a:srgbClr val="7030A0"/>
                </a:solidFill>
              </a:rPr>
              <a:t>xw</a:t>
            </a:r>
            <a:r>
              <a:rPr lang="en-US" sz="2500" b="1" dirty="0">
                <a:solidFill>
                  <a:srgbClr val="7030A0"/>
                </a:solidFill>
              </a:rPr>
              <a:t> + b</a:t>
            </a:r>
          </a:p>
          <a:p>
            <a:endParaRPr lang="en-US" sz="5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We need weights!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12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D1848-9EE2-4BA5-897F-87B842C72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657225"/>
            <a:ext cx="107727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590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8793480" cy="4778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shuffling a necessary step?</a:t>
            </a:r>
          </a:p>
          <a:p>
            <a:endParaRPr lang="en-US" dirty="0"/>
          </a:p>
          <a:p>
            <a:r>
              <a:rPr lang="en-US" dirty="0"/>
              <a:t>We don’t know if the targets (labels) are shuffled or they are sorted</a:t>
            </a:r>
          </a:p>
          <a:p>
            <a:endParaRPr lang="en-US" dirty="0"/>
          </a:p>
          <a:p>
            <a:r>
              <a:rPr lang="en-US" dirty="0"/>
              <a:t>It could happen that entire batches could contain only one type of target</a:t>
            </a:r>
          </a:p>
          <a:p>
            <a:pPr marL="457200" lvl="1" indent="0">
              <a:buNone/>
            </a:pPr>
            <a:r>
              <a:rPr lang="en-US" dirty="0"/>
              <a:t>We need to spread them as much randomly as possible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EFC39-DE56-4410-AE8B-3BE0FEB4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297" y="309562"/>
            <a:ext cx="19145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890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77837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We will now shuffle the data and prepare the Validation set</a:t>
            </a:r>
          </a:p>
          <a:p>
            <a:r>
              <a:rPr lang="en-US" dirty="0"/>
              <a:t>Luckily for us, there is a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shuffle</a:t>
            </a:r>
            <a:r>
              <a:rPr lang="en-US" dirty="0"/>
              <a:t> method readily available and we just need to specify the buffer size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BUFFER_SIZE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parameter is here for cases </a:t>
            </a:r>
            <a:r>
              <a:rPr lang="en-US" dirty="0">
                <a:solidFill>
                  <a:srgbClr val="7030A0"/>
                </a:solidFill>
              </a:rPr>
              <a:t>when we're dealing with enormous datasets</a:t>
            </a:r>
          </a:p>
          <a:p>
            <a:pPr marL="457200" lvl="1" indent="0">
              <a:buNone/>
            </a:pPr>
            <a:r>
              <a:rPr lang="en-US" dirty="0"/>
              <a:t>We would not be able to shuffle the whole dataset at once because </a:t>
            </a:r>
            <a:r>
              <a:rPr lang="en-US" dirty="0">
                <a:solidFill>
                  <a:srgbClr val="C00000"/>
                </a:solidFill>
              </a:rPr>
              <a:t>we could not fit it all in memory</a:t>
            </a:r>
          </a:p>
          <a:p>
            <a:pPr lvl="1"/>
            <a:r>
              <a:rPr lang="en-US" dirty="0"/>
              <a:t>Instead, TF would only store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BUFFER_SIZE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samples in memory at a time and shuffles them</a:t>
            </a:r>
          </a:p>
          <a:p>
            <a:pPr lvl="1"/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BUFFER_SIZE</a:t>
            </a:r>
            <a:r>
              <a:rPr lang="en-US" dirty="0"/>
              <a:t>=1 =&gt; no shuffling will actually happen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If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BUFFER_SIZE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&gt;= num samples =&gt; shuffling is uniform and at once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BUFFER_SIZE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between 1 and the num samples, then we would have a computational optimization to approximate uniform shuffling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46F7F9-3D45-4033-86BD-7A805C3D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2933065"/>
            <a:ext cx="110585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5008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961256"/>
          </a:xfrm>
        </p:spPr>
        <p:txBody>
          <a:bodyPr>
            <a:normAutofit/>
          </a:bodyPr>
          <a:lstStyle/>
          <a:p>
            <a:r>
              <a:rPr lang="en-US" dirty="0"/>
              <a:t>Once we have scaled and shuffled the data, we can proceed to actually </a:t>
            </a:r>
            <a:r>
              <a:rPr lang="en-US" dirty="0">
                <a:solidFill>
                  <a:srgbClr val="7030A0"/>
                </a:solidFill>
              </a:rPr>
              <a:t>extracting the train and validation</a:t>
            </a:r>
          </a:p>
          <a:p>
            <a:pPr marL="457200" lvl="1" indent="0">
              <a:buNone/>
            </a:pPr>
            <a:r>
              <a:rPr lang="en-US" dirty="0"/>
              <a:t>Our validation data would be equal to 10% of the training set, which we've already calculated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use 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take() </a:t>
            </a:r>
            <a:r>
              <a:rPr lang="en-US" dirty="0"/>
              <a:t>method to take that many samples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Similarly,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train_data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is everything else, so we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skip</a:t>
            </a:r>
            <a:r>
              <a:rPr lang="en-US" dirty="0"/>
              <a:t> as many samples as there are in the validation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FAE3E-2DD7-4930-AE36-62E73EEE2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3429000"/>
            <a:ext cx="989647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572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961256"/>
          </a:xfrm>
        </p:spPr>
        <p:txBody>
          <a:bodyPr>
            <a:normAutofit/>
          </a:bodyPr>
          <a:lstStyle/>
          <a:p>
            <a:r>
              <a:rPr lang="en-US" dirty="0"/>
              <a:t>We can also take advantage of the occasion to </a:t>
            </a:r>
            <a:r>
              <a:rPr lang="en-US" dirty="0">
                <a:solidFill>
                  <a:srgbClr val="7030A0"/>
                </a:solidFill>
              </a:rPr>
              <a:t>batch the train data</a:t>
            </a:r>
          </a:p>
          <a:p>
            <a:pPr marL="457200" lvl="1" indent="0">
              <a:buNone/>
            </a:pPr>
            <a:r>
              <a:rPr lang="en-US" dirty="0"/>
              <a:t>This would be very helpful when we train, as we would be able to iterate over the different batches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FB5A-E753-465D-8056-D9CD1038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1" y="3429000"/>
            <a:ext cx="9700157" cy="1567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BBFBB-C7C6-452B-956D-F3D896A2173F}"/>
              </a:ext>
            </a:extLst>
          </p:cNvPr>
          <p:cNvSpPr/>
          <p:nvPr/>
        </p:nvSpPr>
        <p:spPr>
          <a:xfrm>
            <a:off x="1737360" y="5517882"/>
            <a:ext cx="475488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.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batch</a:t>
            </a:r>
            <a:r>
              <a:rPr lang="en-US" dirty="0"/>
              <a:t> would obviously split the data in batches</a:t>
            </a: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32621F-AA51-4CB3-8FA4-F7E5286C7E60}"/>
              </a:ext>
            </a:extLst>
          </p:cNvPr>
          <p:cNvSpPr/>
          <p:nvPr/>
        </p:nvSpPr>
        <p:spPr>
          <a:xfrm>
            <a:off x="629920" y="3830320"/>
            <a:ext cx="538480" cy="2336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840656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961256"/>
          </a:xfrm>
        </p:spPr>
        <p:txBody>
          <a:bodyPr>
            <a:normAutofit/>
          </a:bodyPr>
          <a:lstStyle/>
          <a:p>
            <a:r>
              <a:rPr lang="en-US" dirty="0"/>
              <a:t>We can also take advantage of the occasion to </a:t>
            </a:r>
            <a:r>
              <a:rPr lang="en-US" dirty="0">
                <a:solidFill>
                  <a:srgbClr val="7030A0"/>
                </a:solidFill>
              </a:rPr>
              <a:t>batch the train data</a:t>
            </a:r>
          </a:p>
          <a:p>
            <a:pPr marL="457200" lvl="1" indent="0">
              <a:buNone/>
            </a:pPr>
            <a:r>
              <a:rPr lang="en-US" dirty="0"/>
              <a:t>This would be very helpful when we train, as we would be able to iterate over the different batches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FB5A-E753-465D-8056-D9CD1038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1" y="3429000"/>
            <a:ext cx="9700157" cy="1567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BBFBB-C7C6-452B-956D-F3D896A2173F}"/>
              </a:ext>
            </a:extLst>
          </p:cNvPr>
          <p:cNvSpPr/>
          <p:nvPr/>
        </p:nvSpPr>
        <p:spPr>
          <a:xfrm>
            <a:off x="1737360" y="5517882"/>
            <a:ext cx="920871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The Validation set </a:t>
            </a:r>
            <a:r>
              <a:rPr lang="en-US" dirty="0">
                <a:solidFill>
                  <a:srgbClr val="7030A0"/>
                </a:solidFill>
              </a:rPr>
              <a:t>doesn’t need to be split in batches</a:t>
            </a:r>
            <a:r>
              <a:rPr lang="en-US" dirty="0"/>
              <a:t> because is not costly to do a forward step</a:t>
            </a:r>
          </a:p>
          <a:p>
            <a:r>
              <a:rPr lang="en-US" dirty="0"/>
              <a:t>However, </a:t>
            </a:r>
            <a:r>
              <a:rPr lang="en-US" b="1" u="sng" dirty="0"/>
              <a:t>we need to batch it anyway</a:t>
            </a:r>
            <a:r>
              <a:rPr lang="en-US" dirty="0"/>
              <a:t>, because </a:t>
            </a:r>
            <a:r>
              <a:rPr lang="en-US" dirty="0">
                <a:solidFill>
                  <a:schemeClr val="accent2"/>
                </a:solidFill>
              </a:rPr>
              <a:t>the model expects data in batches</a:t>
            </a:r>
          </a:p>
          <a:p>
            <a:r>
              <a:rPr lang="en-US" dirty="0"/>
              <a:t>So, </a:t>
            </a:r>
            <a:r>
              <a:rPr lang="en-US" dirty="0">
                <a:solidFill>
                  <a:srgbClr val="7030A0"/>
                </a:solidFill>
              </a:rPr>
              <a:t>we split it in a single batch</a:t>
            </a:r>
            <a:r>
              <a:rPr lang="en-US" dirty="0"/>
              <a:t> that contains all the Validation samples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32621F-AA51-4CB3-8FA4-F7E5286C7E60}"/>
              </a:ext>
            </a:extLst>
          </p:cNvPr>
          <p:cNvSpPr/>
          <p:nvPr/>
        </p:nvSpPr>
        <p:spPr>
          <a:xfrm>
            <a:off x="629920" y="4104640"/>
            <a:ext cx="538480" cy="2336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50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961256"/>
          </a:xfrm>
        </p:spPr>
        <p:txBody>
          <a:bodyPr>
            <a:normAutofit/>
          </a:bodyPr>
          <a:lstStyle/>
          <a:p>
            <a:r>
              <a:rPr lang="en-US" dirty="0"/>
              <a:t>We can also take advantage of the occasion to </a:t>
            </a:r>
            <a:r>
              <a:rPr lang="en-US" dirty="0">
                <a:solidFill>
                  <a:srgbClr val="7030A0"/>
                </a:solidFill>
              </a:rPr>
              <a:t>batch the train data</a:t>
            </a:r>
          </a:p>
          <a:p>
            <a:pPr marL="457200" lvl="1" indent="0">
              <a:buNone/>
            </a:pPr>
            <a:r>
              <a:rPr lang="en-US" dirty="0"/>
              <a:t>This would be very helpful when we train, as we would be able to iterate over the different batches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FB5A-E753-465D-8056-D9CD1038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1" y="3429000"/>
            <a:ext cx="9700157" cy="1567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BBFBB-C7C6-452B-956D-F3D896A2173F}"/>
              </a:ext>
            </a:extLst>
          </p:cNvPr>
          <p:cNvSpPr/>
          <p:nvPr/>
        </p:nvSpPr>
        <p:spPr>
          <a:xfrm>
            <a:off x="1737360" y="5517882"/>
            <a:ext cx="57810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Even the </a:t>
            </a:r>
            <a:r>
              <a:rPr lang="en-US" dirty="0">
                <a:solidFill>
                  <a:srgbClr val="7030A0"/>
                </a:solidFill>
              </a:rPr>
              <a:t>Test set doesn’t need to be split in batches</a:t>
            </a:r>
          </a:p>
          <a:p>
            <a:r>
              <a:rPr lang="en-US" dirty="0"/>
              <a:t>So, we’ll follow the same approach as for the Validation set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32621F-AA51-4CB3-8FA4-F7E5286C7E60}"/>
              </a:ext>
            </a:extLst>
          </p:cNvPr>
          <p:cNvSpPr/>
          <p:nvPr/>
        </p:nvSpPr>
        <p:spPr>
          <a:xfrm>
            <a:off x="629920" y="4399280"/>
            <a:ext cx="538480" cy="2336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5814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9D33-BBFE-4213-921A-B1236FC0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Shuffling the data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2D601-7631-4A89-9031-0F89E06C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4"/>
            <a:ext cx="10515600" cy="4961256"/>
          </a:xfrm>
        </p:spPr>
        <p:txBody>
          <a:bodyPr>
            <a:normAutofit/>
          </a:bodyPr>
          <a:lstStyle/>
          <a:p>
            <a:r>
              <a:rPr lang="en-US" dirty="0"/>
              <a:t>We can also take advantage of the occasion to </a:t>
            </a:r>
            <a:r>
              <a:rPr lang="en-US" dirty="0">
                <a:solidFill>
                  <a:srgbClr val="7030A0"/>
                </a:solidFill>
              </a:rPr>
              <a:t>batch the train data</a:t>
            </a:r>
          </a:p>
          <a:p>
            <a:pPr marL="457200" lvl="1" indent="0">
              <a:buNone/>
            </a:pPr>
            <a:r>
              <a:rPr lang="en-US" dirty="0"/>
              <a:t>This would be very helpful when we train, as we would be able to iterate over the different batches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6FB5A-E753-465D-8056-D9CD1038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21" y="3429000"/>
            <a:ext cx="9700157" cy="1567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BBFBB-C7C6-452B-956D-F3D896A2173F}"/>
              </a:ext>
            </a:extLst>
          </p:cNvPr>
          <p:cNvSpPr/>
          <p:nvPr/>
        </p:nvSpPr>
        <p:spPr>
          <a:xfrm>
            <a:off x="2204720" y="5517882"/>
            <a:ext cx="667512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iter</a:t>
            </a:r>
            <a:r>
              <a:rPr lang="en-US" dirty="0"/>
              <a:t> creates an </a:t>
            </a:r>
            <a:r>
              <a:rPr lang="en-US" b="1" dirty="0"/>
              <a:t>iterator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next</a:t>
            </a:r>
            <a:r>
              <a:rPr lang="en-US" dirty="0"/>
              <a:t> takes the next batch </a:t>
            </a:r>
          </a:p>
          <a:p>
            <a:r>
              <a:rPr lang="en-US" dirty="0"/>
              <a:t>In fact, with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as_supervized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=True</a:t>
            </a:r>
            <a:r>
              <a:rPr lang="en-US" dirty="0"/>
              <a:t> we've got a 2-tuple structure</a:t>
            </a:r>
          </a:p>
          <a:p>
            <a:r>
              <a:rPr lang="en-US" dirty="0"/>
              <a:t>Because it’s only one batch, it would load the inputs and the targets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D3E386D-FAE2-42BB-88D9-1955E192C137}"/>
              </a:ext>
            </a:extLst>
          </p:cNvPr>
          <p:cNvSpPr/>
          <p:nvPr/>
        </p:nvSpPr>
        <p:spPr>
          <a:xfrm>
            <a:off x="629920" y="4693920"/>
            <a:ext cx="538480" cy="2336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251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C7454-137F-48EF-9E8F-0C14E028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89" y="0"/>
            <a:ext cx="10910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5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6CB62-9675-47A6-BE04-F950F16C6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CDF1-0A51-4EA0-82F7-3D28003AF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We want to build something that looks like this.</a:t>
            </a:r>
          </a:p>
          <a:p>
            <a:pPr marL="457200" lvl="1" indent="0">
              <a:buNone/>
            </a:pPr>
            <a:r>
              <a:rPr lang="en-US" dirty="0"/>
              <a:t>The Width and Depth may not be optimal… more testing should be done to increase the accuracy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59358-D9D9-47B8-887A-9949AFDB6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842" y="3051109"/>
            <a:ext cx="43529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8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02564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3C85D22-2307-42AC-90BA-E8192A6ADC9A}"/>
              </a:ext>
            </a:extLst>
          </p:cNvPr>
          <p:cNvSpPr/>
          <p:nvPr/>
        </p:nvSpPr>
        <p:spPr>
          <a:xfrm>
            <a:off x="5448693" y="5165889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443864C-4060-4069-9BB4-0B589A6DDF3D}"/>
              </a:ext>
            </a:extLst>
          </p:cNvPr>
          <p:cNvSpPr/>
          <p:nvPr/>
        </p:nvSpPr>
        <p:spPr>
          <a:xfrm>
            <a:off x="5448693" y="6038136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526647-30E9-4245-A032-5A7826E84AA6}"/>
              </a:ext>
            </a:extLst>
          </p:cNvPr>
          <p:cNvSpPr/>
          <p:nvPr/>
        </p:nvSpPr>
        <p:spPr>
          <a:xfrm>
            <a:off x="6619188" y="5603989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80453C-C764-47A8-9BFB-9A399DF9A1DE}"/>
              </a:ext>
            </a:extLst>
          </p:cNvPr>
          <p:cNvCxnSpPr>
            <a:stCxn id="18" idx="6"/>
            <a:endCxn id="20" idx="2"/>
          </p:cNvCxnSpPr>
          <p:nvPr/>
        </p:nvCxnSpPr>
        <p:spPr>
          <a:xfrm>
            <a:off x="6226906" y="5525813"/>
            <a:ext cx="392282" cy="4381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52FB4E-60F4-4281-80F1-3F7FF30124F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6226906" y="5963913"/>
            <a:ext cx="392282" cy="4341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B6F5E-03B4-433B-8506-2CAABE3212B4}"/>
              </a:ext>
            </a:extLst>
          </p:cNvPr>
          <p:cNvSpPr/>
          <p:nvPr/>
        </p:nvSpPr>
        <p:spPr>
          <a:xfrm>
            <a:off x="7949003" y="5603989"/>
            <a:ext cx="1470581" cy="7198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Non-linearity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4BA82B6-D0ED-4417-AC6F-8C063F361122}"/>
              </a:ext>
            </a:extLst>
          </p:cNvPr>
          <p:cNvSpPr/>
          <p:nvPr/>
        </p:nvSpPr>
        <p:spPr>
          <a:xfrm>
            <a:off x="10281771" y="5605113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708FFCE-0125-46CE-AD64-160588ADD7D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7397401" y="5963912"/>
            <a:ext cx="55160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625E9F-1FED-460A-863C-0BD27CD5AEAD}"/>
              </a:ext>
            </a:extLst>
          </p:cNvPr>
          <p:cNvCxnSpPr>
            <a:cxnSpLocks/>
            <a:stCxn id="23" idx="3"/>
            <a:endCxn id="24" idx="2"/>
          </p:cNvCxnSpPr>
          <p:nvPr/>
        </p:nvCxnSpPr>
        <p:spPr>
          <a:xfrm>
            <a:off x="9419584" y="5963913"/>
            <a:ext cx="862187" cy="11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AAF27A3-44C3-42BC-85EE-33976A3B9748}"/>
              </a:ext>
            </a:extLst>
          </p:cNvPr>
          <p:cNvSpPr/>
          <p:nvPr/>
        </p:nvSpPr>
        <p:spPr>
          <a:xfrm>
            <a:off x="6619188" y="5603989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DE32B3-E05E-4915-B2FA-2CF745CB192F}"/>
              </a:ext>
            </a:extLst>
          </p:cNvPr>
          <p:cNvSpPr/>
          <p:nvPr/>
        </p:nvSpPr>
        <p:spPr>
          <a:xfrm>
            <a:off x="7949003" y="5603989"/>
            <a:ext cx="1470581" cy="7198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Non-linearity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8B988B-88BB-4E41-97CB-3E84C4A4C7DF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397401" y="5963912"/>
            <a:ext cx="55160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3FA80E-14DE-43A0-BB5D-8656A4B9A4EA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9419584" y="5963913"/>
            <a:ext cx="862187" cy="11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2044318-C44D-4FE4-BF85-1C1AE02C9C7F}"/>
              </a:ext>
            </a:extLst>
          </p:cNvPr>
          <p:cNvCxnSpPr>
            <a:cxnSpLocks/>
          </p:cNvCxnSpPr>
          <p:nvPr/>
        </p:nvCxnSpPr>
        <p:spPr>
          <a:xfrm flipV="1">
            <a:off x="3544478" y="4722829"/>
            <a:ext cx="160256" cy="8029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9326E1A-2810-4692-8DBF-75034977F540}"/>
              </a:ext>
            </a:extLst>
          </p:cNvPr>
          <p:cNvSpPr/>
          <p:nvPr/>
        </p:nvSpPr>
        <p:spPr>
          <a:xfrm>
            <a:off x="2508187" y="131976"/>
            <a:ext cx="2601142" cy="52507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46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-0.39388 -0.000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-0.39219 -0.000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39193 -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9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/>
          <a:lstStyle/>
          <a:p>
            <a:r>
              <a:rPr lang="en-US" dirty="0"/>
              <a:t>Use same hidden layer size for both hidden layers</a:t>
            </a:r>
          </a:p>
          <a:p>
            <a:pPr marL="457200" lvl="1" indent="0">
              <a:buNone/>
            </a:pPr>
            <a:r>
              <a:rPr lang="en-US" dirty="0"/>
              <a:t>Not a necessity, you can have different widths and could be better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DFA5661-755A-4103-967D-1CE897024E12}"/>
              </a:ext>
            </a:extLst>
          </p:cNvPr>
          <p:cNvSpPr/>
          <p:nvPr/>
        </p:nvSpPr>
        <p:spPr>
          <a:xfrm flipV="1">
            <a:off x="304800" y="213772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08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/>
          <a:lstStyle/>
          <a:p>
            <a:r>
              <a:rPr lang="en-US" dirty="0"/>
              <a:t>The first layer (the input layer)</a:t>
            </a:r>
          </a:p>
          <a:p>
            <a:pPr marL="457200" lvl="1" indent="0">
              <a:buNone/>
            </a:pPr>
            <a:r>
              <a:rPr lang="en-US" dirty="0"/>
              <a:t>Each observation is 28x28x1 pixels, therefore it is a tensor of rank 3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DFA5661-755A-4103-967D-1CE897024E12}"/>
              </a:ext>
            </a:extLst>
          </p:cNvPr>
          <p:cNvSpPr/>
          <p:nvPr/>
        </p:nvSpPr>
        <p:spPr>
          <a:xfrm flipV="1">
            <a:off x="304800" y="286924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8660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Since we don't know CNNs yet, we don't know how to feed such input into our net, so </a:t>
            </a:r>
            <a:r>
              <a:rPr lang="en-US" dirty="0">
                <a:solidFill>
                  <a:schemeClr val="accent2"/>
                </a:solidFill>
              </a:rPr>
              <a:t>we must flatten the images into a vector</a:t>
            </a:r>
          </a:p>
          <a:p>
            <a:r>
              <a:rPr lang="en-US" dirty="0"/>
              <a:t>There is a convenient method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Flatten</a:t>
            </a:r>
            <a:r>
              <a:rPr lang="en-US" dirty="0"/>
              <a:t> that simply takes our 28x28x1 tensor and orders it into a 784x1 vector</a:t>
            </a:r>
          </a:p>
          <a:p>
            <a:pPr marL="457200" lvl="1" indent="0">
              <a:buNone/>
            </a:pPr>
            <a:r>
              <a:rPr lang="en-US" dirty="0"/>
              <a:t>This allows us to actually create a feed forward neural network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616DFF-3269-451C-8EC5-3185942034BD}"/>
              </a:ext>
            </a:extLst>
          </p:cNvPr>
          <p:cNvSpPr/>
          <p:nvPr/>
        </p:nvSpPr>
        <p:spPr>
          <a:xfrm flipV="1">
            <a:off x="304800" y="286924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84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method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tf.keras.layers.Dense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is basically implementing: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</a:rPr>
              <a:t>output = activation(dot(input, weight) + bias)</a:t>
            </a:r>
          </a:p>
          <a:p>
            <a:pPr marL="0" indent="0" algn="ctr">
              <a:buNone/>
            </a:pPr>
            <a:endParaRPr lang="en-US" sz="600" dirty="0"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/>
              <a:t>It takes several arguments, but the most important ones for us are the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hidden_layer_size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and the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activation</a:t>
            </a:r>
            <a:r>
              <a:rPr lang="en-US" dirty="0"/>
              <a:t>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616DFF-3269-451C-8EC5-3185942034BD}"/>
              </a:ext>
            </a:extLst>
          </p:cNvPr>
          <p:cNvSpPr/>
          <p:nvPr/>
        </p:nvSpPr>
        <p:spPr>
          <a:xfrm flipV="1">
            <a:off x="304800" y="346868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55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>
            <a:normAutofit/>
          </a:bodyPr>
          <a:lstStyle/>
          <a:p>
            <a:r>
              <a:rPr lang="en-US" dirty="0"/>
              <a:t>We use </a:t>
            </a:r>
            <a:r>
              <a:rPr lang="en-US" b="1" dirty="0" err="1"/>
              <a:t>relu</a:t>
            </a:r>
            <a:r>
              <a:rPr lang="en-US" dirty="0"/>
              <a:t> (</a:t>
            </a:r>
            <a:r>
              <a:rPr lang="en-GB" b="1" dirty="0"/>
              <a:t>rectified linear unit</a:t>
            </a:r>
            <a:r>
              <a:rPr lang="en-GB" dirty="0"/>
              <a:t>)</a:t>
            </a:r>
            <a:r>
              <a:rPr lang="en-US" dirty="0"/>
              <a:t> this time, but you can experiment with something else:</a:t>
            </a:r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https://www.tensorflow.org/api_docs/python/tf/keras/activations</a:t>
            </a:r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616DFF-3269-451C-8EC5-3185942034BD}"/>
              </a:ext>
            </a:extLst>
          </p:cNvPr>
          <p:cNvSpPr/>
          <p:nvPr/>
        </p:nvSpPr>
        <p:spPr>
          <a:xfrm flipV="1">
            <a:off x="304800" y="346868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38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D0E9-9281-484F-AECA-28A3EF9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B602F-A85B-4521-B6CA-F475E37BA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39360"/>
            <a:ext cx="10515600" cy="1584959"/>
          </a:xfrm>
        </p:spPr>
        <p:txBody>
          <a:bodyPr>
            <a:normAutofit/>
          </a:bodyPr>
          <a:lstStyle/>
          <a:p>
            <a:r>
              <a:rPr lang="en-US" dirty="0"/>
              <a:t>The final layer is no different, we just make sure to activate it with </a:t>
            </a:r>
            <a:r>
              <a:rPr lang="en-US" b="1" dirty="0" err="1"/>
              <a:t>softmax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C2F2C-ADC2-4F46-A782-9044544B1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90688"/>
            <a:ext cx="10210800" cy="29432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616DFF-3269-451C-8EC5-3185942034BD}"/>
              </a:ext>
            </a:extLst>
          </p:cNvPr>
          <p:cNvSpPr/>
          <p:nvPr/>
        </p:nvSpPr>
        <p:spPr>
          <a:xfrm flipV="1">
            <a:off x="304800" y="4088448"/>
            <a:ext cx="660400" cy="33528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179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define: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optimizer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loss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metrics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5927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define: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optimizer - </a:t>
            </a:r>
            <a:r>
              <a:rPr lang="en-US" b="1" dirty="0"/>
              <a:t>Adam</a:t>
            </a:r>
            <a:r>
              <a:rPr lang="en-US" dirty="0"/>
              <a:t>, because we know it is the best choice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loss function - </a:t>
            </a:r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metrics - </a:t>
            </a:r>
            <a:r>
              <a:rPr lang="en-US" b="1" dirty="0">
                <a:solidFill>
                  <a:srgbClr val="7030A0"/>
                </a:solidFill>
              </a:rPr>
              <a:t>Accuracy</a:t>
            </a:r>
            <a:endParaRPr lang="en-GB" b="1" dirty="0">
              <a:solidFill>
                <a:srgbClr val="7030A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We'd like to employ a </a:t>
            </a:r>
            <a:r>
              <a:rPr lang="en-US" b="1" dirty="0"/>
              <a:t>loss</a:t>
            </a:r>
            <a:r>
              <a:rPr lang="en-US" dirty="0"/>
              <a:t> that is used </a:t>
            </a:r>
            <a:r>
              <a:rPr lang="en-US" u="sng" dirty="0">
                <a:solidFill>
                  <a:schemeClr val="accent2"/>
                </a:solidFill>
              </a:rPr>
              <a:t>for classifiers</a:t>
            </a:r>
            <a:r>
              <a:rPr lang="en-US" dirty="0"/>
              <a:t>, and </a:t>
            </a:r>
            <a:r>
              <a:rPr lang="en-US" b="1" dirty="0"/>
              <a:t>cross-entropy</a:t>
            </a:r>
            <a:r>
              <a:rPr lang="en-US" dirty="0"/>
              <a:t> would normally be our first choice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26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three built in variations of a </a:t>
            </a:r>
            <a:r>
              <a:rPr lang="en-US" b="1" dirty="0"/>
              <a:t>cross entropy loss</a:t>
            </a:r>
            <a:r>
              <a:rPr lang="en-US" dirty="0"/>
              <a:t>:</a:t>
            </a:r>
          </a:p>
          <a:p>
            <a:endParaRPr lang="en-US" sz="500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binary_crossentropy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5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/>
              <a:t>Logically binary cross entropy refers to the case where we've got binary encoding so we won't be choosing this one 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categorical_crossentropy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sparse_categorical_crossentropy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US" sz="5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categorical_crossentropy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sparse_categorical_crossentropy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are equivalent with the difference that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sparse_categorical_crossentropy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applies one-hot encoding to the data </a:t>
            </a:r>
          </a:p>
          <a:p>
            <a:pPr marL="457200" lvl="1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Is our data one hot encoded? Well, no… but it will! So, we choose this one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5924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Algorithm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define: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optimizer - </a:t>
            </a:r>
            <a:r>
              <a:rPr lang="en-US" b="1" dirty="0"/>
              <a:t>Adam</a:t>
            </a:r>
            <a:r>
              <a:rPr lang="en-US" dirty="0"/>
              <a:t>, because we know is the best choice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loss function - 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sparse_categorical_crossentropy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metrics - </a:t>
            </a:r>
            <a:r>
              <a:rPr lang="en-US" b="1" dirty="0">
                <a:solidFill>
                  <a:srgbClr val="7030A0"/>
                </a:solidFill>
              </a:rPr>
              <a:t>Accuracy</a:t>
            </a:r>
            <a:endParaRPr lang="en-GB" b="1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A223BC-B772-43B9-A22B-DBC93BC3C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77" y="4816556"/>
            <a:ext cx="114109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02564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AC4170-752F-4D37-A54F-F7F787A2DACF}"/>
              </a:ext>
            </a:extLst>
          </p:cNvPr>
          <p:cNvSpPr/>
          <p:nvPr/>
        </p:nvSpPr>
        <p:spPr>
          <a:xfrm>
            <a:off x="2508187" y="131976"/>
            <a:ext cx="2601142" cy="52507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BDBD-2E24-4468-8059-A76834BE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116" y="3121844"/>
            <a:ext cx="3788452" cy="34480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559877A-A464-4DAB-A041-9B4933A21A57}"/>
              </a:ext>
            </a:extLst>
          </p:cNvPr>
          <p:cNvSpPr txBox="1"/>
          <p:nvPr/>
        </p:nvSpPr>
        <p:spPr>
          <a:xfrm>
            <a:off x="469167" y="5382706"/>
            <a:ext cx="6195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have one weight per each arrow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input node connects to all the hidden nodes in the first hidden layer</a:t>
            </a:r>
            <a:endParaRPr lang="en-US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35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B2A388-B3AC-46A6-A76F-ECA0332C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082925"/>
            <a:ext cx="11963400" cy="361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fit the model, specifying the </a:t>
            </a:r>
            <a:r>
              <a:rPr lang="en-US" dirty="0">
                <a:solidFill>
                  <a:srgbClr val="7030A0"/>
                </a:solidFill>
              </a:rPr>
              <a:t>training data</a:t>
            </a:r>
            <a:r>
              <a:rPr lang="en-US" dirty="0"/>
              <a:t>, the </a:t>
            </a:r>
            <a:r>
              <a:rPr lang="en-US" dirty="0">
                <a:solidFill>
                  <a:schemeClr val="accent2"/>
                </a:solidFill>
              </a:rPr>
              <a:t>total number of epochs</a:t>
            </a:r>
            <a:r>
              <a:rPr lang="en-US" dirty="0"/>
              <a:t> and the </a:t>
            </a:r>
            <a:r>
              <a:rPr lang="en-US" dirty="0">
                <a:solidFill>
                  <a:schemeClr val="accent6"/>
                </a:solidFill>
              </a:rPr>
              <a:t>validation data </a:t>
            </a:r>
            <a:r>
              <a:rPr lang="en-US" dirty="0"/>
              <a:t>that we just created ourselves in the format: (</a:t>
            </a:r>
            <a:r>
              <a:rPr lang="en-US" dirty="0" err="1"/>
              <a:t>inputs,targets</a:t>
            </a:r>
            <a:r>
              <a:rPr lang="en-US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B26B1-62F4-4343-9312-890DBC471E27}"/>
              </a:ext>
            </a:extLst>
          </p:cNvPr>
          <p:cNvSpPr/>
          <p:nvPr/>
        </p:nvSpPr>
        <p:spPr>
          <a:xfrm>
            <a:off x="0" y="4147794"/>
            <a:ext cx="12192000" cy="2614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144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524"/>
            <a:ext cx="10515600" cy="66034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Let’s recap what is going to happen:</a:t>
            </a:r>
          </a:p>
          <a:p>
            <a:pPr marL="0" indent="0">
              <a:buNone/>
            </a:pPr>
            <a:endParaRPr lang="en-US" sz="8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training loss will be set to zero</a:t>
            </a:r>
          </a:p>
          <a:p>
            <a:pPr marL="514350" indent="-514350">
              <a:buFont typeface="+mj-lt"/>
              <a:buAutoNum type="arabicPeriod"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algorithm will iterate over a preset number of batches, all extracted from the training set</a:t>
            </a:r>
          </a:p>
          <a:p>
            <a:pPr marL="457200" lvl="1" indent="0">
              <a:buNone/>
            </a:pPr>
            <a:r>
              <a:rPr lang="en-US" dirty="0"/>
              <a:t>Essentially the whole training set will be utilized but in batches</a:t>
            </a:r>
          </a:p>
          <a:p>
            <a:pPr marL="457200" lvl="1" indent="0">
              <a:buNone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Therefore, the weights and biases will be updated, as many times as there are batches, at the end of each epoch</a:t>
            </a:r>
          </a:p>
          <a:p>
            <a:pPr marL="514350" indent="-514350">
              <a:buFont typeface="+mj-lt"/>
              <a:buAutoNum type="arabicPeriod"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We'll get a value for the loss function indicating how the training is going</a:t>
            </a:r>
          </a:p>
          <a:p>
            <a:pPr marL="514350" indent="-514350">
              <a:buFont typeface="+mj-lt"/>
              <a:buAutoNum type="arabicPeriod"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Moreover, we'll also see a training accuracy thanks to the last argument we added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verbose=2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7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Then, at the end of the epoch, the algorithm will forward propagate the whole validation data set in a single batch through the optimized model and calculate </a:t>
            </a:r>
            <a:r>
              <a:rPr lang="en-US" dirty="0">
                <a:solidFill>
                  <a:schemeClr val="accent2"/>
                </a:solidFill>
              </a:rPr>
              <a:t>the validation accuracy</a:t>
            </a:r>
          </a:p>
          <a:p>
            <a:endParaRPr lang="en-US" dirty="0"/>
          </a:p>
          <a:p>
            <a:pPr lvl="1"/>
            <a:r>
              <a:rPr lang="en-US" dirty="0"/>
              <a:t>When we reach the maximum number of epochs the training will be over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293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6E27E-52C4-4042-9775-9A586DF7B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fit the model, specifying the </a:t>
            </a:r>
            <a:r>
              <a:rPr lang="en-US" dirty="0">
                <a:solidFill>
                  <a:srgbClr val="7030A0"/>
                </a:solidFill>
              </a:rPr>
              <a:t>training data</a:t>
            </a:r>
            <a:r>
              <a:rPr lang="en-US" dirty="0"/>
              <a:t>, the </a:t>
            </a:r>
            <a:r>
              <a:rPr lang="en-US" dirty="0">
                <a:solidFill>
                  <a:schemeClr val="accent2"/>
                </a:solidFill>
              </a:rPr>
              <a:t>total number of epochs</a:t>
            </a:r>
            <a:r>
              <a:rPr lang="en-US" dirty="0"/>
              <a:t> and the </a:t>
            </a:r>
            <a:r>
              <a:rPr lang="en-US" dirty="0">
                <a:solidFill>
                  <a:schemeClr val="accent6"/>
                </a:solidFill>
              </a:rPr>
              <a:t>validation data </a:t>
            </a:r>
            <a:r>
              <a:rPr lang="en-US" dirty="0"/>
              <a:t>that we just created ourselves in the format: (</a:t>
            </a:r>
            <a:r>
              <a:rPr lang="en-US" dirty="0" err="1"/>
              <a:t>inputs,targets</a:t>
            </a:r>
            <a:r>
              <a:rPr lang="en-US" dirty="0"/>
              <a:t>). Plus, the </a:t>
            </a:r>
            <a:r>
              <a:rPr lang="en-US" dirty="0">
                <a:solidFill>
                  <a:srgbClr val="FF0000"/>
                </a:solidFill>
              </a:rPr>
              <a:t>validation steps </a:t>
            </a:r>
            <a:r>
              <a:rPr lang="en-US" dirty="0"/>
              <a:t>to do.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738D8-7E2D-4100-8994-DD5FABE60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082925"/>
            <a:ext cx="1196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F33C5FF-CFAA-4F6A-BA93-9EA336897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06400"/>
            <a:ext cx="11963400" cy="3619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0D340-8CF9-4BD7-831A-0914D4A8E756}"/>
              </a:ext>
            </a:extLst>
          </p:cNvPr>
          <p:cNvSpPr txBox="1"/>
          <p:nvPr/>
        </p:nvSpPr>
        <p:spPr>
          <a:xfrm>
            <a:off x="123825" y="4876800"/>
            <a:ext cx="120967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Number of batches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C754B-CD5B-4B63-A80D-94CB1020113B}"/>
              </a:ext>
            </a:extLst>
          </p:cNvPr>
          <p:cNvSpPr txBox="1"/>
          <p:nvPr/>
        </p:nvSpPr>
        <p:spPr>
          <a:xfrm>
            <a:off x="1219200" y="5696011"/>
            <a:ext cx="170497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Time required by the epoch to conclude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B9DB-4927-4E1E-92B4-5B3DF7EB4B15}"/>
              </a:ext>
            </a:extLst>
          </p:cNvPr>
          <p:cNvSpPr txBox="1"/>
          <p:nvPr/>
        </p:nvSpPr>
        <p:spPr>
          <a:xfrm>
            <a:off x="3805236" y="4931032"/>
            <a:ext cx="386715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training loss</a:t>
            </a:r>
          </a:p>
          <a:p>
            <a:r>
              <a:rPr lang="en-US" dirty="0"/>
              <a:t>It doesn’t change very much, because we already updated 540  weights and biases in the first epoch only</a:t>
            </a:r>
            <a:endParaRPr lang="en-GB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FF7C5-8ECA-46D2-B094-1894436E3C88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728663" y="4025900"/>
            <a:ext cx="0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3F016-A62A-4E41-9843-9302C474EAA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609725" y="4025900"/>
            <a:ext cx="461963" cy="1670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3E7869-B165-41EA-A689-AEB54278B5D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200400" y="4025900"/>
            <a:ext cx="604836" cy="150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88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60D340-8CF9-4BD7-831A-0914D4A8E756}"/>
              </a:ext>
            </a:extLst>
          </p:cNvPr>
          <p:cNvSpPr txBox="1"/>
          <p:nvPr/>
        </p:nvSpPr>
        <p:spPr>
          <a:xfrm>
            <a:off x="7610476" y="5439520"/>
            <a:ext cx="275272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Loss and accuracy for the validation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B9DB-4927-4E1E-92B4-5B3DF7EB4B15}"/>
              </a:ext>
            </a:extLst>
          </p:cNvPr>
          <p:cNvSpPr txBox="1"/>
          <p:nvPr/>
        </p:nvSpPr>
        <p:spPr>
          <a:xfrm>
            <a:off x="2175274" y="5067242"/>
            <a:ext cx="416480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accuracy </a:t>
            </a:r>
          </a:p>
          <a:p>
            <a:r>
              <a:rPr lang="en-US" dirty="0"/>
              <a:t>It shows what percent of the cases in our output were equal to the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Logically it follows the trend of the loss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E1FF7C5-8ECA-46D2-B094-1894436E3C88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858127" y="4025900"/>
            <a:ext cx="1128712" cy="141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63F016-A62A-4E41-9843-9302C474EAA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986839" y="4078287"/>
            <a:ext cx="1376362" cy="1361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93E7869-B165-41EA-A689-AEB54278B5DB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257677" y="4035396"/>
            <a:ext cx="888205" cy="1031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A49F9AA-5412-4D0A-B740-E7BC3362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06400"/>
            <a:ext cx="1196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AA4B9DB-4927-4E1E-92B4-5B3DF7EB4B15}"/>
              </a:ext>
            </a:extLst>
          </p:cNvPr>
          <p:cNvSpPr txBox="1"/>
          <p:nvPr/>
        </p:nvSpPr>
        <p:spPr>
          <a:xfrm>
            <a:off x="371476" y="3861198"/>
            <a:ext cx="10791824" cy="28007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NOTE: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>
                <a:solidFill>
                  <a:srgbClr val="7030A0"/>
                </a:solidFill>
              </a:rPr>
              <a:t>accuracy on the validation set</a:t>
            </a:r>
            <a:r>
              <a:rPr lang="en-US" sz="2400" dirty="0"/>
              <a:t> is the </a:t>
            </a:r>
            <a:r>
              <a:rPr lang="en-US" sz="2400" b="1" dirty="0">
                <a:solidFill>
                  <a:schemeClr val="accent2"/>
                </a:solidFill>
              </a:rPr>
              <a:t>true accuracy </a:t>
            </a:r>
            <a:r>
              <a:rPr lang="en-US" sz="2400" dirty="0">
                <a:solidFill>
                  <a:schemeClr val="accent2"/>
                </a:solidFill>
              </a:rPr>
              <a:t>of the model for the epoch</a:t>
            </a:r>
            <a:r>
              <a:rPr lang="en-US" sz="2400" dirty="0"/>
              <a:t>!</a:t>
            </a:r>
          </a:p>
          <a:p>
            <a:pPr lvl="1"/>
            <a:r>
              <a:rPr lang="en-US" sz="2000" dirty="0"/>
              <a:t>This is because </a:t>
            </a:r>
            <a:r>
              <a:rPr lang="en-US" sz="2000" dirty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training accuracy </a:t>
            </a:r>
            <a:r>
              <a:rPr lang="en-US" sz="2000" dirty="0">
                <a:solidFill>
                  <a:srgbClr val="C00000"/>
                </a:solidFill>
              </a:rPr>
              <a:t>is the average accuracy across batches</a:t>
            </a:r>
            <a:r>
              <a:rPr lang="en-US" sz="2000" dirty="0"/>
              <a:t>, while </a:t>
            </a:r>
            <a:r>
              <a:rPr lang="en-US" sz="2000" dirty="0">
                <a:solidFill>
                  <a:srgbClr val="00B050"/>
                </a:solidFill>
              </a:rPr>
              <a:t>the </a:t>
            </a:r>
            <a:r>
              <a:rPr lang="en-US" sz="2000" b="1" dirty="0">
                <a:solidFill>
                  <a:srgbClr val="00B050"/>
                </a:solidFill>
              </a:rPr>
              <a:t>validation accuracy </a:t>
            </a:r>
            <a:r>
              <a:rPr lang="en-US" sz="2000" dirty="0">
                <a:solidFill>
                  <a:srgbClr val="00B050"/>
                </a:solidFill>
              </a:rPr>
              <a:t>is that of the whole validation set </a:t>
            </a:r>
          </a:p>
          <a:p>
            <a:pPr lvl="1"/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overall accuracy of our model is then given by the validation accuracy for the last epoch</a:t>
            </a:r>
          </a:p>
          <a:p>
            <a:pPr lvl="1"/>
            <a:r>
              <a:rPr lang="en-US" sz="2000" dirty="0"/>
              <a:t>For us it's a 97% that is remarkable, but… can we could be able to do better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14C10-C9E5-498D-86EB-79B64B3A3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1125"/>
            <a:ext cx="11963400" cy="36195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0D8916-3617-4688-BB6F-3B37E9C2F885}"/>
              </a:ext>
            </a:extLst>
          </p:cNvPr>
          <p:cNvSpPr/>
          <p:nvPr/>
        </p:nvSpPr>
        <p:spPr>
          <a:xfrm>
            <a:off x="10007600" y="3241040"/>
            <a:ext cx="1005840" cy="489585"/>
          </a:xfrm>
          <a:prstGeom prst="roundRect">
            <a:avLst/>
          </a:prstGeom>
          <a:solidFill>
            <a:schemeClr val="accent6">
              <a:alpha val="53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695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BA89D-FC0D-41E9-A545-811BB6A3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increase the accuracy, try with 100 hidden nodes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would be consider good accuracy for this problem? </a:t>
            </a:r>
          </a:p>
          <a:p>
            <a:r>
              <a:rPr lang="en-US" dirty="0"/>
              <a:t>Well, it’s actually </a:t>
            </a:r>
            <a:r>
              <a:rPr lang="en-US" b="1" dirty="0"/>
              <a:t>&gt;99.7%</a:t>
            </a:r>
          </a:p>
          <a:p>
            <a:endParaRPr lang="en-US" dirty="0"/>
          </a:p>
          <a:p>
            <a:r>
              <a:rPr lang="en-US" dirty="0"/>
              <a:t>Keep fiddling with the hyperparameters and see if you can get closer to 100%!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2039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BA89D-FC0D-41E9-A545-811BB6A3F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Okay, but… if you got 99.7% accuracy, is that the accuracy of your model?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Tricky question</a:t>
            </a:r>
          </a:p>
          <a:p>
            <a:r>
              <a:rPr lang="en-US" dirty="0"/>
              <a:t>No, because that’s validation accuracy!</a:t>
            </a:r>
          </a:p>
          <a:p>
            <a:endParaRPr lang="en-US" dirty="0"/>
          </a:p>
          <a:p>
            <a:r>
              <a:rPr lang="en-US" dirty="0"/>
              <a:t>The more you fiddle the hyperparameters… the more </a:t>
            </a:r>
            <a:r>
              <a:rPr lang="en-US" dirty="0">
                <a:solidFill>
                  <a:srgbClr val="FF0000"/>
                </a:solidFill>
              </a:rPr>
              <a:t>overfitting</a:t>
            </a:r>
            <a:r>
              <a:rPr lang="en-US" dirty="0"/>
              <a:t> to the validation set you get!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64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5BA89D-FC0D-41E9-A545-811BB6A3F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Here comes the </a:t>
            </a:r>
            <a:r>
              <a:rPr lang="en-US" b="1" dirty="0"/>
              <a:t>testing set</a:t>
            </a:r>
            <a:r>
              <a:rPr lang="en-US" dirty="0"/>
              <a:t>! </a:t>
            </a:r>
          </a:p>
          <a:p>
            <a:pPr marL="457200" lvl="1" indent="0">
              <a:buNone/>
            </a:pPr>
            <a:r>
              <a:rPr lang="en-US" dirty="0"/>
              <a:t>A set that our model truly has never seen before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The test accuracy should be close to the validation accuracy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4E89A3-D1EB-43E7-A2E6-69054732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3182937"/>
            <a:ext cx="11210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6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36" y="202564"/>
            <a:ext cx="7351128" cy="496332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2C4FD14-A840-4072-B811-DCE4C17A9539}"/>
              </a:ext>
            </a:extLst>
          </p:cNvPr>
          <p:cNvCxnSpPr/>
          <p:nvPr/>
        </p:nvCxnSpPr>
        <p:spPr>
          <a:xfrm>
            <a:off x="1553170" y="116892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8444D99-5D62-44F0-95C8-9EC0A6D88062}"/>
              </a:ext>
            </a:extLst>
          </p:cNvPr>
          <p:cNvCxnSpPr/>
          <p:nvPr/>
        </p:nvCxnSpPr>
        <p:spPr>
          <a:xfrm>
            <a:off x="1553170" y="167011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70950E0-7F4E-4E90-8580-817C666F029D}"/>
              </a:ext>
            </a:extLst>
          </p:cNvPr>
          <p:cNvCxnSpPr/>
          <p:nvPr/>
        </p:nvCxnSpPr>
        <p:spPr>
          <a:xfrm>
            <a:off x="1553170" y="2160310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450D35-5223-4EB6-8AF7-D7276BB2827B}"/>
              </a:ext>
            </a:extLst>
          </p:cNvPr>
          <p:cNvCxnSpPr/>
          <p:nvPr/>
        </p:nvCxnSpPr>
        <p:spPr>
          <a:xfrm>
            <a:off x="1553170" y="2661502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A7B537-7DF4-4793-A13B-5EBEF3F0D6D7}"/>
              </a:ext>
            </a:extLst>
          </p:cNvPr>
          <p:cNvCxnSpPr/>
          <p:nvPr/>
        </p:nvCxnSpPr>
        <p:spPr>
          <a:xfrm>
            <a:off x="1553170" y="3121844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B98C38-00FE-4668-81D8-2C809E168261}"/>
              </a:ext>
            </a:extLst>
          </p:cNvPr>
          <p:cNvCxnSpPr/>
          <p:nvPr/>
        </p:nvCxnSpPr>
        <p:spPr>
          <a:xfrm>
            <a:off x="1553170" y="3623036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F5E3BD-B4B0-46AC-89C6-B30099CE6657}"/>
              </a:ext>
            </a:extLst>
          </p:cNvPr>
          <p:cNvCxnSpPr/>
          <p:nvPr/>
        </p:nvCxnSpPr>
        <p:spPr>
          <a:xfrm>
            <a:off x="1553170" y="4073951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FF60D-3397-4A63-BEF8-55B6B5D195BC}"/>
              </a:ext>
            </a:extLst>
          </p:cNvPr>
          <p:cNvCxnSpPr/>
          <p:nvPr/>
        </p:nvCxnSpPr>
        <p:spPr>
          <a:xfrm>
            <a:off x="1553170" y="4575143"/>
            <a:ext cx="8672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5CFC710-913A-45C1-9C83-8B90D06BC35B}"/>
              </a:ext>
            </a:extLst>
          </p:cNvPr>
          <p:cNvSpPr txBox="1"/>
          <p:nvPr/>
        </p:nvSpPr>
        <p:spPr>
          <a:xfrm>
            <a:off x="598154" y="2633222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Inputs</a:t>
            </a:r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AC4170-752F-4D37-A54F-F7F787A2DACF}"/>
              </a:ext>
            </a:extLst>
          </p:cNvPr>
          <p:cNvSpPr/>
          <p:nvPr/>
        </p:nvSpPr>
        <p:spPr>
          <a:xfrm>
            <a:off x="4007047" y="131976"/>
            <a:ext cx="2601142" cy="525073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59877A-A464-4DAB-A041-9B4933A21A57}"/>
              </a:ext>
            </a:extLst>
          </p:cNvPr>
          <p:cNvSpPr txBox="1"/>
          <p:nvPr/>
        </p:nvSpPr>
        <p:spPr>
          <a:xfrm>
            <a:off x="469167" y="5382706"/>
            <a:ext cx="6195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 we connect, following the same logic, the Hidden layer 1 to the Hidden layer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Now we have 81 weights</a:t>
            </a:r>
            <a:endParaRPr lang="en-US" sz="2200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41D34-31C3-4CA9-BA37-B9FD9D964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037" y="2000461"/>
            <a:ext cx="48672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3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511E-301E-47BD-87AC-9CEBE597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non-linearity required?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2855F-BA39-42AF-BB19-18A2F4CF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non-linearity is used to stack together the layers</a:t>
            </a:r>
          </a:p>
          <a:p>
            <a:endParaRPr lang="en-US" dirty="0"/>
          </a:p>
          <a:p>
            <a:r>
              <a:rPr lang="en-US" dirty="0"/>
              <a:t>What would happen if we didn’t rely on it?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089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4234-43F2-4720-B437-7269DC834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8547" y="478631"/>
                <a:ext cx="6115253" cy="5900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model (ignoring the biases) between the input and the hidden layer: 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Linear model </a:t>
                </a:r>
                <a:r>
                  <a:rPr lang="en-US" dirty="0"/>
                  <a:t>(ignoring the biases) </a:t>
                </a:r>
                <a:r>
                  <a:rPr lang="en-GB" dirty="0"/>
                  <a:t>between the hidden and output layer:</a:t>
                </a:r>
              </a:p>
              <a:p>
                <a:pPr marL="0" indent="0">
                  <a:buNone/>
                </a:pPr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Now,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chemeClr val="accent2"/>
                    </a:solidFill>
                  </a:rPr>
                  <a:t>[8x9]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is </a:t>
                </a:r>
                <a:r>
                  <a:rPr lang="en-GB" dirty="0">
                    <a:solidFill>
                      <a:schemeClr val="accent2"/>
                    </a:solidFill>
                  </a:rPr>
                  <a:t>[9x4]</a:t>
                </a:r>
                <a:r>
                  <a:rPr lang="en-GB" dirty="0"/>
                  <a:t>, we can combine them in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that becomes </a:t>
                </a:r>
                <a:r>
                  <a:rPr lang="en-GB" dirty="0">
                    <a:solidFill>
                      <a:srgbClr val="7030A0"/>
                    </a:solidFill>
                  </a:rPr>
                  <a:t>[8x4]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4234-43F2-4720-B437-7269DC834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547" y="478631"/>
                <a:ext cx="6115253" cy="5900738"/>
              </a:xfrm>
              <a:blipFill>
                <a:blip r:embed="rId3"/>
                <a:stretch>
                  <a:fillRect l="-1992" t="-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5DB2CF-0637-4660-B842-98D6B9537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7" y="0"/>
            <a:ext cx="47053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20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4234-43F2-4720-B437-7269DC8346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8547" y="478631"/>
                <a:ext cx="6115253" cy="59007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Linear model (ignoring the biases) between the input and the hidden layer: 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Linear model </a:t>
                </a:r>
                <a:r>
                  <a:rPr lang="en-US" dirty="0"/>
                  <a:t>(ignoring the biases) </a:t>
                </a:r>
                <a:r>
                  <a:rPr lang="en-GB" dirty="0"/>
                  <a:t>between the hidden and output layer:</a:t>
                </a:r>
              </a:p>
              <a:p>
                <a:pPr marL="0" indent="0">
                  <a:buNone/>
                </a:pPr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F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64234-43F2-4720-B437-7269DC8346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8547" y="478631"/>
                <a:ext cx="6115253" cy="5900738"/>
              </a:xfrm>
              <a:blipFill>
                <a:blip r:embed="rId3"/>
                <a:stretch>
                  <a:fillRect l="-1992" t="-2378" b="-1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C5DB2CF-0637-4660-B842-98D6B9537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97" y="0"/>
            <a:ext cx="4705350" cy="6581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AC7A61-7E5A-43A0-A1D1-687B13C4FB2A}"/>
                  </a:ext>
                </a:extLst>
              </p:cNvPr>
              <p:cNvSpPr/>
              <p:nvPr/>
            </p:nvSpPr>
            <p:spPr>
              <a:xfrm>
                <a:off x="7400735" y="4394405"/>
                <a:ext cx="1790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AAC7A61-7E5A-43A0-A1D1-687B13C4FB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735" y="4394405"/>
                <a:ext cx="179087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6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04FD-CD27-40C2-BF17-563593A5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1023"/>
            <a:ext cx="10515600" cy="5535940"/>
          </a:xfrm>
        </p:spPr>
        <p:txBody>
          <a:bodyPr>
            <a:normAutofit/>
          </a:bodyPr>
          <a:lstStyle/>
          <a:p>
            <a:r>
              <a:rPr lang="en-US" dirty="0"/>
              <a:t>We trained a simple </a:t>
            </a:r>
            <a:r>
              <a:rPr lang="en-US" dirty="0">
                <a:solidFill>
                  <a:srgbClr val="7030A0"/>
                </a:solidFill>
              </a:rPr>
              <a:t>linear regression model </a:t>
            </a:r>
            <a:r>
              <a:rPr lang="en-US" dirty="0"/>
              <a:t>that had two inputs and one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That’s a Neural Network with no depth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We used a </a:t>
            </a:r>
            <a:r>
              <a:rPr lang="en-US" b="1" dirty="0"/>
              <a:t>Linear Model </a:t>
            </a:r>
            <a:r>
              <a:rPr lang="en-US" dirty="0"/>
              <a:t>to learn the function</a:t>
            </a:r>
          </a:p>
          <a:p>
            <a:pPr marL="457200" lvl="1" indent="0">
              <a:buNone/>
            </a:pPr>
            <a:r>
              <a:rPr lang="en-US" dirty="0"/>
              <a:t>However, most real-life dependencies cannot be modeled with a simple linear combination. We need better models!</a:t>
            </a:r>
          </a:p>
          <a:p>
            <a:endParaRPr lang="en-GB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17D43B-162C-4D3D-9DAC-3E02C2D4DECD}"/>
              </a:ext>
            </a:extLst>
          </p:cNvPr>
          <p:cNvGrpSpPr/>
          <p:nvPr/>
        </p:nvGrpSpPr>
        <p:grpSpPr>
          <a:xfrm>
            <a:off x="5084538" y="1621550"/>
            <a:ext cx="2022923" cy="1998537"/>
            <a:chOff x="7972870" y="1668684"/>
            <a:chExt cx="2022923" cy="19985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A52E68C-39B3-4D4A-9BFE-03AD7F04780A}"/>
                </a:ext>
              </a:extLst>
            </p:cNvPr>
            <p:cNvGrpSpPr/>
            <p:nvPr/>
          </p:nvGrpSpPr>
          <p:grpSpPr>
            <a:xfrm>
              <a:off x="7972870" y="2075127"/>
              <a:ext cx="1948708" cy="1592094"/>
              <a:chOff x="2580738" y="1565953"/>
              <a:chExt cx="1948708" cy="15920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9116F87-2C87-4F22-9F2C-795658080E85}"/>
                  </a:ext>
                </a:extLst>
              </p:cNvPr>
              <p:cNvSpPr/>
              <p:nvPr/>
            </p:nvSpPr>
            <p:spPr>
              <a:xfrm>
                <a:off x="2580738" y="1565953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C075445-2D56-4710-93B0-DE7DED9DA799}"/>
                  </a:ext>
                </a:extLst>
              </p:cNvPr>
              <p:cNvSpPr/>
              <p:nvPr/>
            </p:nvSpPr>
            <p:spPr>
              <a:xfrm>
                <a:off x="2580738" y="2438200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0BEA17F-ADAF-49AC-AF15-799244212B7A}"/>
                  </a:ext>
                </a:extLst>
              </p:cNvPr>
              <p:cNvSpPr/>
              <p:nvPr/>
            </p:nvSpPr>
            <p:spPr>
              <a:xfrm>
                <a:off x="3751233" y="2004053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786CD49-7DF5-496C-9067-E14285C22AB4}"/>
                  </a:ext>
                </a:extLst>
              </p:cNvPr>
              <p:cNvCxnSpPr>
                <a:stCxn id="5" idx="6"/>
                <a:endCxn id="7" idx="2"/>
              </p:cNvCxnSpPr>
              <p:nvPr/>
            </p:nvCxnSpPr>
            <p:spPr>
              <a:xfrm>
                <a:off x="3358951" y="1925877"/>
                <a:ext cx="392282" cy="43810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E37F663-2A3F-4851-9262-2F32C2239BE3}"/>
                  </a:ext>
                </a:extLst>
              </p:cNvPr>
              <p:cNvCxnSpPr>
                <a:cxnSpLocks/>
                <a:stCxn id="6" idx="6"/>
                <a:endCxn id="7" idx="2"/>
              </p:cNvCxnSpPr>
              <p:nvPr/>
            </p:nvCxnSpPr>
            <p:spPr>
              <a:xfrm flipV="1">
                <a:off x="3358951" y="2363977"/>
                <a:ext cx="392282" cy="434147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E73E8B0-F822-4C02-828A-07B6FD8C33DA}"/>
                </a:ext>
              </a:extLst>
            </p:cNvPr>
            <p:cNvSpPr txBox="1"/>
            <p:nvPr/>
          </p:nvSpPr>
          <p:spPr>
            <a:xfrm>
              <a:off x="8016794" y="1668684"/>
              <a:ext cx="6903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E9868A-DFE1-4B36-9376-71A996E2F638}"/>
                </a:ext>
              </a:extLst>
            </p:cNvPr>
            <p:cNvSpPr txBox="1"/>
            <p:nvPr/>
          </p:nvSpPr>
          <p:spPr>
            <a:xfrm>
              <a:off x="9092365" y="2065718"/>
              <a:ext cx="903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  <a:endParaRPr lang="en-GB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62DB851-0CDF-467C-821F-16AAD45760A7}"/>
                </a:ext>
              </a:extLst>
            </p:cNvPr>
            <p:cNvSpPr txBox="1"/>
            <p:nvPr/>
          </p:nvSpPr>
          <p:spPr>
            <a:xfrm>
              <a:off x="8207628" y="2250384"/>
              <a:ext cx="30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  <a:endParaRPr lang="en-GB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2AF5C70-41CB-4378-AFA0-90049E27A719}"/>
                </a:ext>
              </a:extLst>
            </p:cNvPr>
            <p:cNvSpPr txBox="1"/>
            <p:nvPr/>
          </p:nvSpPr>
          <p:spPr>
            <a:xfrm>
              <a:off x="8207628" y="3127611"/>
              <a:ext cx="30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  <a:endParaRPr lang="en-GB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23FB36-AD00-4749-95AE-5AE78FDB4B38}"/>
                </a:ext>
              </a:extLst>
            </p:cNvPr>
            <p:cNvSpPr txBox="1"/>
            <p:nvPr/>
          </p:nvSpPr>
          <p:spPr>
            <a:xfrm>
              <a:off x="9372615" y="2688484"/>
              <a:ext cx="308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391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4234-43F2-4720-B437-7269DC83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547" y="478631"/>
            <a:ext cx="6592092" cy="5900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r>
              <a:rPr lang="en-GB" dirty="0"/>
              <a:t>The two consecutive linear transformation became a single one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DB2CF-0637-4660-B842-98D6B953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97" y="0"/>
            <a:ext cx="4705350" cy="65817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8BAEA7-FE20-49C1-BD2C-FABDF78663C7}"/>
                  </a:ext>
                </a:extLst>
              </p:cNvPr>
              <p:cNvSpPr/>
              <p:nvPr/>
            </p:nvSpPr>
            <p:spPr>
              <a:xfrm>
                <a:off x="7400735" y="492965"/>
                <a:ext cx="1790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F8BAEA7-FE20-49C1-BD2C-FABDF78663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735" y="492965"/>
                <a:ext cx="17908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63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64234-43F2-4720-B437-7269DC834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547" y="478631"/>
            <a:ext cx="6592092" cy="5900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two consecutive linear transformation became a single one</a:t>
            </a:r>
          </a:p>
          <a:p>
            <a:endParaRPr lang="en-GB" dirty="0"/>
          </a:p>
          <a:p>
            <a:r>
              <a:rPr lang="en-GB" dirty="0"/>
              <a:t>No matter how many hidden layers we have, they would always stack together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network returns to be </a:t>
            </a:r>
            <a:r>
              <a:rPr lang="en-GB" dirty="0">
                <a:solidFill>
                  <a:srgbClr val="C00000"/>
                </a:solidFill>
              </a:rPr>
              <a:t>just a simple linear model</a:t>
            </a:r>
            <a:r>
              <a:rPr lang="en-GB" dirty="0"/>
              <a:t>, incapacitated to solve complex problems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6E62D-C3E6-4117-8C56-D5207B789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0" y="169220"/>
            <a:ext cx="3971925" cy="6305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627509-9826-4893-9287-27235CB58D15}"/>
                  </a:ext>
                </a:extLst>
              </p:cNvPr>
              <p:cNvSpPr/>
              <p:nvPr/>
            </p:nvSpPr>
            <p:spPr>
              <a:xfrm>
                <a:off x="7400735" y="492965"/>
                <a:ext cx="17908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627509-9826-4893-9287-27235CB58D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735" y="492965"/>
                <a:ext cx="179087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85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BC127-AC78-4140-8567-8CE1AB3B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2C67C-1357-4613-BDE9-2A1D92456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non-linearity is an </a:t>
            </a:r>
            <a:r>
              <a:rPr lang="en-US" b="1" dirty="0"/>
              <a:t>Activation Function</a:t>
            </a:r>
          </a:p>
          <a:p>
            <a:pPr marL="457200" lvl="1" indent="0">
              <a:buNone/>
            </a:pPr>
            <a:r>
              <a:rPr lang="en-GB" dirty="0"/>
              <a:t>It tells when the linear model has to “swap”</a:t>
            </a:r>
          </a:p>
          <a:p>
            <a:endParaRPr lang="en-GB" dirty="0"/>
          </a:p>
          <a:p>
            <a:r>
              <a:rPr lang="en-GB" dirty="0"/>
              <a:t>These type of functions are </a:t>
            </a:r>
            <a:r>
              <a:rPr lang="en-GB" b="1" dirty="0"/>
              <a:t>monotonic</a:t>
            </a:r>
            <a:r>
              <a:rPr lang="en-GB" dirty="0"/>
              <a:t>, </a:t>
            </a:r>
            <a:r>
              <a:rPr lang="en-GB" b="1" dirty="0"/>
              <a:t>continuous</a:t>
            </a:r>
            <a:r>
              <a:rPr lang="en-GB" dirty="0"/>
              <a:t> and </a:t>
            </a:r>
            <a:r>
              <a:rPr lang="en-GB" b="1" dirty="0"/>
              <a:t>differentiable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947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E231D0-FFB8-4676-B247-A17FC37F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806"/>
            <a:ext cx="12192000" cy="558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E231D0-FFB8-4676-B247-A17FC37F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806"/>
            <a:ext cx="12192000" cy="5584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A9CBB7-2A97-45DF-B138-F3BA7BC1983F}"/>
              </a:ext>
            </a:extLst>
          </p:cNvPr>
          <p:cNvSpPr txBox="1"/>
          <p:nvPr/>
        </p:nvSpPr>
        <p:spPr>
          <a:xfrm>
            <a:off x="67235" y="815789"/>
            <a:ext cx="12057530" cy="41242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Let’s focus on the </a:t>
            </a:r>
            <a:r>
              <a:rPr lang="en-US" sz="2600" b="1" dirty="0" err="1"/>
              <a:t>softmax</a:t>
            </a:r>
            <a:r>
              <a:rPr lang="en-US" sz="2600" dirty="0"/>
              <a:t> function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function accepts </a:t>
            </a:r>
            <a:r>
              <a:rPr lang="en-US" sz="2600" dirty="0">
                <a:solidFill>
                  <a:srgbClr val="7030A0"/>
                </a:solidFill>
              </a:rPr>
              <a:t>in input an entire vector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Divide the exponential of each term by the sum of the exp. of the entire vector</a:t>
            </a:r>
          </a:p>
          <a:p>
            <a:pPr lvl="2"/>
            <a:r>
              <a:rPr lang="en-US" sz="2200" dirty="0"/>
              <a:t>It basically </a:t>
            </a:r>
            <a:r>
              <a:rPr lang="en-US" sz="2200" b="1" dirty="0">
                <a:solidFill>
                  <a:srgbClr val="7030A0"/>
                </a:solidFill>
              </a:rPr>
              <a:t>takes in consideration all the set of values</a:t>
            </a:r>
          </a:p>
          <a:p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</a:t>
            </a:r>
            <a:r>
              <a:rPr lang="en-US" sz="2600" dirty="0">
                <a:solidFill>
                  <a:srgbClr val="7030A0"/>
                </a:solidFill>
              </a:rPr>
              <a:t>output</a:t>
            </a:r>
            <a:r>
              <a:rPr lang="en-US" sz="2600" dirty="0"/>
              <a:t> of this function would </a:t>
            </a:r>
            <a:r>
              <a:rPr lang="en-US" sz="2600" dirty="0">
                <a:solidFill>
                  <a:schemeClr val="accent2"/>
                </a:solidFill>
              </a:rPr>
              <a:t>fit a probability distribution </a:t>
            </a:r>
          </a:p>
          <a:p>
            <a:pPr lvl="1"/>
            <a:r>
              <a:rPr lang="en-US" sz="2200" dirty="0"/>
              <a:t>You basically compute an average of each value, so the sum of outputs is “node stochastic”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60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5193-066C-44A5-A0D5-0A744D8A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3357-DC96-47EB-B2F2-E8334A6A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dirty="0" err="1"/>
              <a:t>softmax</a:t>
            </a:r>
            <a:r>
              <a:rPr lang="en-GB" dirty="0"/>
              <a:t> activation transforms a bunch of arbitrarily large or small numbers into a valid </a:t>
            </a:r>
            <a:r>
              <a:rPr lang="en-GB" b="1" dirty="0">
                <a:solidFill>
                  <a:srgbClr val="7030A0"/>
                </a:solidFill>
              </a:rPr>
              <a:t>probability distribution</a:t>
            </a:r>
          </a:p>
          <a:p>
            <a:endParaRPr lang="en-GB" b="1" dirty="0">
              <a:solidFill>
                <a:srgbClr val="7030A0"/>
              </a:solidFill>
            </a:endParaRPr>
          </a:p>
          <a:p>
            <a:r>
              <a:rPr lang="en-GB" dirty="0"/>
              <a:t>While other activation functions get an input value and transform it, regardless of the other elements, the </a:t>
            </a:r>
            <a:r>
              <a:rPr lang="en-GB" b="1" dirty="0" err="1"/>
              <a:t>softmax</a:t>
            </a:r>
            <a:r>
              <a:rPr lang="en-GB" dirty="0"/>
              <a:t> </a:t>
            </a:r>
            <a:r>
              <a:rPr lang="en-GB" dirty="0">
                <a:solidFill>
                  <a:schemeClr val="accent2"/>
                </a:solidFill>
              </a:rPr>
              <a:t>considers the information</a:t>
            </a:r>
            <a:r>
              <a:rPr lang="en-GB" dirty="0"/>
              <a:t> about the </a:t>
            </a:r>
            <a:r>
              <a:rPr lang="en-GB" b="1" dirty="0"/>
              <a:t>whole set of numbers </a:t>
            </a:r>
            <a:r>
              <a:rPr lang="en-GB" dirty="0"/>
              <a:t>we have</a:t>
            </a:r>
          </a:p>
          <a:p>
            <a:endParaRPr lang="en-GB" dirty="0"/>
          </a:p>
          <a:p>
            <a:r>
              <a:rPr lang="en-GB" dirty="0"/>
              <a:t>The values that </a:t>
            </a:r>
            <a:r>
              <a:rPr lang="en-GB" b="1" dirty="0" err="1"/>
              <a:t>softmax</a:t>
            </a:r>
            <a:r>
              <a:rPr lang="en-GB" dirty="0"/>
              <a:t> outputs are in the range from 0 to 1 and their sum is exactly 1 (like probabilities)</a:t>
            </a:r>
          </a:p>
        </p:txBody>
      </p:sp>
    </p:spTree>
    <p:extLst>
      <p:ext uri="{BB962C8B-B14F-4D97-AF65-F5344CB8AC3E}">
        <p14:creationId xmlns:p14="http://schemas.microsoft.com/office/powerpoint/2010/main" val="334756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5193-066C-44A5-A0D5-0A744D8A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3357-DC96-47EB-B2F2-E8334A6A9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property of the </a:t>
            </a:r>
            <a:r>
              <a:rPr lang="en-GB" b="1" dirty="0" err="1"/>
              <a:t>softmax</a:t>
            </a:r>
            <a:r>
              <a:rPr lang="en-GB" dirty="0"/>
              <a:t> to output probabilities is so useful that it is often used as the </a:t>
            </a:r>
            <a:r>
              <a:rPr lang="en-GB" dirty="0">
                <a:solidFill>
                  <a:srgbClr val="00B050"/>
                </a:solidFill>
              </a:rPr>
              <a:t>activation function for the </a:t>
            </a:r>
            <a:r>
              <a:rPr lang="en-GB" b="1" dirty="0">
                <a:solidFill>
                  <a:srgbClr val="7030A0"/>
                </a:solidFill>
              </a:rPr>
              <a:t>output layer </a:t>
            </a:r>
            <a:r>
              <a:rPr lang="en-GB" dirty="0"/>
              <a:t>for </a:t>
            </a:r>
            <a:r>
              <a:rPr lang="en-GB" b="1" dirty="0">
                <a:solidFill>
                  <a:srgbClr val="7030A0"/>
                </a:solidFill>
              </a:rPr>
              <a:t>classification</a:t>
            </a:r>
            <a:r>
              <a:rPr lang="en-GB" dirty="0">
                <a:solidFill>
                  <a:srgbClr val="7030A0"/>
                </a:solidFill>
              </a:rPr>
              <a:t> problems</a:t>
            </a:r>
          </a:p>
          <a:p>
            <a:endParaRPr lang="en-GB" dirty="0"/>
          </a:p>
          <a:p>
            <a:r>
              <a:rPr lang="en-GB" dirty="0"/>
              <a:t>However, when the </a:t>
            </a:r>
            <a:r>
              <a:rPr lang="en-GB" b="1" dirty="0" err="1"/>
              <a:t>softmax</a:t>
            </a:r>
            <a:r>
              <a:rPr lang="en-GB" dirty="0"/>
              <a:t> is used prior to that (as the activation of a </a:t>
            </a:r>
            <a:r>
              <a:rPr lang="en-GB" dirty="0">
                <a:solidFill>
                  <a:schemeClr val="accent2"/>
                </a:solidFill>
              </a:rPr>
              <a:t>hidden layer</a:t>
            </a:r>
            <a:r>
              <a:rPr lang="en-GB" dirty="0"/>
              <a:t>), the results are </a:t>
            </a:r>
            <a:r>
              <a:rPr lang="en-GB" dirty="0">
                <a:solidFill>
                  <a:srgbClr val="C00000"/>
                </a:solidFill>
              </a:rPr>
              <a:t>not as satisfactory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That’s because a lot of the </a:t>
            </a:r>
            <a:r>
              <a:rPr lang="en-GB" dirty="0">
                <a:solidFill>
                  <a:srgbClr val="C00000"/>
                </a:solidFill>
              </a:rPr>
              <a:t>information about the variability of the data is lost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230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4F8CD-8E4D-44F5-BBA0-904B5D7E3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14462"/>
            <a:ext cx="10058400" cy="40290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47F715-CAC1-457B-97B4-B40DA0160C18}"/>
              </a:ext>
            </a:extLst>
          </p:cNvPr>
          <p:cNvSpPr txBox="1"/>
          <p:nvPr/>
        </p:nvSpPr>
        <p:spPr>
          <a:xfrm>
            <a:off x="6360160" y="5943600"/>
            <a:ext cx="450088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This is the Linear combination formula on top of which we apply the activation function</a:t>
            </a: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8CF7666-6AA7-4DA4-8E4F-4F73D8253F82}"/>
              </a:ext>
            </a:extLst>
          </p:cNvPr>
          <p:cNvCxnSpPr>
            <a:stCxn id="3" idx="0"/>
          </p:cNvCxnSpPr>
          <p:nvPr/>
        </p:nvCxnSpPr>
        <p:spPr>
          <a:xfrm flipH="1" flipV="1">
            <a:off x="8331200" y="5110480"/>
            <a:ext cx="279400" cy="83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9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DFF9-913F-4C2D-B068-119C9C3B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B45C-9B74-4A2C-954D-8023FE8D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training</a:t>
            </a:r>
            <a:r>
              <a:rPr lang="en-US" dirty="0"/>
              <a:t> process consists of </a:t>
            </a:r>
            <a:r>
              <a:rPr lang="en-US" dirty="0">
                <a:solidFill>
                  <a:schemeClr val="accent2"/>
                </a:solidFill>
              </a:rPr>
              <a:t>updating parameters </a:t>
            </a:r>
            <a:r>
              <a:rPr lang="en-US" dirty="0"/>
              <a:t>through the </a:t>
            </a:r>
            <a:r>
              <a:rPr lang="en-US" dirty="0">
                <a:solidFill>
                  <a:srgbClr val="7030A0"/>
                </a:solidFill>
              </a:rPr>
              <a:t>gradient descent</a:t>
            </a:r>
            <a:r>
              <a:rPr lang="en-US" dirty="0"/>
              <a:t> for optimizing the </a:t>
            </a:r>
            <a:r>
              <a:rPr lang="en-US" b="1" dirty="0"/>
              <a:t>objective function </a:t>
            </a:r>
            <a:r>
              <a:rPr lang="en-US" dirty="0"/>
              <a:t>in </a:t>
            </a:r>
            <a:r>
              <a:rPr lang="en-US" dirty="0">
                <a:solidFill>
                  <a:srgbClr val="7030A0"/>
                </a:solidFill>
              </a:rPr>
              <a:t>supervised learning</a:t>
            </a:r>
          </a:p>
          <a:p>
            <a:endParaRPr lang="en-US" dirty="0"/>
          </a:p>
          <a:p>
            <a:r>
              <a:rPr lang="en-US" dirty="0"/>
              <a:t>The process of optimization consisted of </a:t>
            </a:r>
            <a:r>
              <a:rPr lang="en-US" dirty="0">
                <a:solidFill>
                  <a:schemeClr val="accent2"/>
                </a:solidFill>
              </a:rPr>
              <a:t>minimizing the loss</a:t>
            </a:r>
          </a:p>
          <a:p>
            <a:pPr marL="457200" lvl="1" indent="0">
              <a:buNone/>
            </a:pPr>
            <a:r>
              <a:rPr lang="en-US" dirty="0"/>
              <a:t>The updates were directly related to the partial derivatives of the loss and indirectly related to the errors (or </a:t>
            </a:r>
            <a:r>
              <a:rPr lang="en-US" b="1" dirty="0"/>
              <a:t>deltas</a:t>
            </a:r>
            <a:r>
              <a:rPr lang="en-US" dirty="0"/>
              <a:t>)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1AFBB2-ADD9-4BEF-9869-34362E6A14FC}"/>
                  </a:ext>
                </a:extLst>
              </p:cNvPr>
              <p:cNvSpPr/>
              <p:nvPr/>
            </p:nvSpPr>
            <p:spPr>
              <a:xfrm>
                <a:off x="3048000" y="5090309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11AFBB2-ADD9-4BEF-9869-34362E6A1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5090309"/>
                <a:ext cx="60960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52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DFF9-913F-4C2D-B068-119C9C3B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1B45C-9B74-4A2C-954D-8023FE8D0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defined deltas as the difference between output and corresponding target</a:t>
                </a:r>
              </a:p>
              <a:p>
                <a:endParaRPr lang="en-US" dirty="0"/>
              </a:p>
              <a:p>
                <a:r>
                  <a:rPr lang="en-US" dirty="0"/>
                  <a:t>The delta, in this case, becomes:</a:t>
                </a:r>
              </a:p>
              <a:p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𝑜𝑢𝑡𝑝𝑢𝑡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However, for the hidden layers is not so intuitive</a:t>
                </a:r>
              </a:p>
              <a:p>
                <a:pPr marL="0" indent="0">
                  <a:buNone/>
                </a:pPr>
                <a:endParaRPr lang="en-US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h𝑖𝑑𝑑𝑒𝑛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41B45C-9B74-4A2C-954D-8023FE8D0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01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604FD-CD27-40C2-BF17-563593A5D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8213"/>
            <a:ext cx="10515600" cy="5398750"/>
          </a:xfrm>
        </p:spPr>
        <p:txBody>
          <a:bodyPr/>
          <a:lstStyle/>
          <a:p>
            <a:r>
              <a:rPr lang="en-US" dirty="0"/>
              <a:t>We can raise the bar </a:t>
            </a:r>
            <a:r>
              <a:rPr lang="en-US" dirty="0">
                <a:solidFill>
                  <a:srgbClr val="7030A0"/>
                </a:solidFill>
              </a:rPr>
              <a:t>using both linear and non-linear operations </a:t>
            </a:r>
          </a:p>
          <a:p>
            <a:pPr marL="457200" lvl="1" indent="0">
              <a:buNone/>
            </a:pPr>
            <a:r>
              <a:rPr lang="en-US" dirty="0"/>
              <a:t>Mixing linear combinations and non-linearities allow us to model arbitrary functions 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Or in other words functions with strange unconventional shapes like this one: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0D6C8A-2318-459B-BED9-82640C08D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3203052"/>
            <a:ext cx="43243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11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DFF9-913F-4C2D-B068-119C9C3B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B45C-9B74-4A2C-954D-8023FE8D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deltas in the hidden layers is obtained through the </a:t>
            </a:r>
            <a:r>
              <a:rPr lang="en-US" b="1" dirty="0"/>
              <a:t>backpropagation of errors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Before w</a:t>
            </a:r>
            <a:r>
              <a:rPr lang="en-GB" dirty="0"/>
              <a:t>e get there, let’s see </a:t>
            </a:r>
            <a:r>
              <a:rPr lang="en-GB" b="1" dirty="0"/>
              <a:t>forward propagation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547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B45C-9B74-4A2C-954D-8023FE8D0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760"/>
            <a:ext cx="10515600" cy="5557203"/>
          </a:xfrm>
        </p:spPr>
        <p:txBody>
          <a:bodyPr>
            <a:normAutofit/>
          </a:bodyPr>
          <a:lstStyle/>
          <a:p>
            <a:r>
              <a:rPr lang="en-US" b="1" dirty="0"/>
              <a:t>Forward propagation </a:t>
            </a:r>
            <a:r>
              <a:rPr lang="en-US" dirty="0"/>
              <a:t>is the process of pushing inputs through the net</a:t>
            </a:r>
          </a:p>
          <a:p>
            <a:endParaRPr lang="en-US" dirty="0"/>
          </a:p>
          <a:p>
            <a:r>
              <a:rPr lang="en-US" dirty="0"/>
              <a:t>At the end of each epoch the obtained outputs are compared to the targets to form the errors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72913-FD49-419D-B87F-12B90766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52" y="2961640"/>
            <a:ext cx="9705975" cy="327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EC5015-4D64-49AB-8DA7-34A6B36A5249}"/>
                  </a:ext>
                </a:extLst>
              </p:cNvPr>
              <p:cNvSpPr txBox="1"/>
              <p:nvPr/>
            </p:nvSpPr>
            <p:spPr>
              <a:xfrm>
                <a:off x="6329680" y="6468348"/>
                <a:ext cx="6329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</m:oMath>
                </a14:m>
                <a:r>
                  <a:rPr lang="en-GB" dirty="0"/>
                  <a:t> you see are the weights after a specific hidden layer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6EC5015-4D64-49AB-8DA7-34A6B36A5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680" y="6468348"/>
                <a:ext cx="6329680" cy="369332"/>
              </a:xfrm>
              <a:prstGeom prst="rect">
                <a:avLst/>
              </a:prstGeom>
              <a:blipFill>
                <a:blip r:embed="rId4"/>
                <a:stretch>
                  <a:fillRect l="-77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11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DFF9-913F-4C2D-B068-119C9C3B2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1B45C-9B74-4A2C-954D-8023FE8D0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Then, we back propagate through partial derivatives and change each parameter so errors at the next epoch are minimized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5618B-FEDD-4D14-963E-88316246B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145" y="3003550"/>
            <a:ext cx="8896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044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0FC572-4D67-42B6-A74D-C784D23E9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5" y="-4445"/>
            <a:ext cx="9039355" cy="3733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860800"/>
                <a:ext cx="10815320" cy="2314574"/>
              </a:xfrm>
            </p:spPr>
            <p:txBody>
              <a:bodyPr/>
              <a:lstStyle/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that is the error on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in relation to the target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r>
                  <a:rPr lang="en-GB" dirty="0"/>
                  <a:t>Which weights are contributing to this error?</a:t>
                </a:r>
              </a:p>
              <a:p>
                <a:r>
                  <a:rPr lang="en-GB" dirty="0"/>
                  <a:t>The weights are (follow the arrows):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31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r>
                  <a:rPr lang="en-GB" dirty="0"/>
                  <a:t>Let’s focus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860800"/>
                <a:ext cx="10815320" cy="2314574"/>
              </a:xfrm>
              <a:blipFill>
                <a:blip r:embed="rId4"/>
                <a:stretch>
                  <a:fillRect l="-1015" t="-4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77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27222"/>
                <a:ext cx="10815320" cy="2131694"/>
              </a:xfrm>
            </p:spPr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</m:oMath>
                </a14:m>
                <a:r>
                  <a:rPr lang="en-US" dirty="0"/>
                  <a:t> contributes to a single error</a:t>
                </a:r>
              </a:p>
              <a:p>
                <a:r>
                  <a:rPr lang="en-US" dirty="0"/>
                  <a:t>So, we find its derivative and update the coefficient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This is the same thing we have done applying the gradient descent before</a:t>
                </a:r>
              </a:p>
            </p:txBody>
          </p:sp>
        </mc:Choice>
        <mc:Fallback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27222"/>
                <a:ext cx="10815320" cy="2131694"/>
              </a:xfrm>
              <a:blipFill>
                <a:blip r:embed="rId3"/>
                <a:stretch>
                  <a:fillRect l="-1015" t="-4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F7B3D1-068D-4E14-B551-2523DA6D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565" y="-4445"/>
            <a:ext cx="9039355" cy="37331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7EEA45-F4F4-4DB2-8804-119EA17AA039}"/>
                  </a:ext>
                </a:extLst>
              </p:cNvPr>
              <p:cNvSpPr/>
              <p:nvPr/>
            </p:nvSpPr>
            <p:spPr>
              <a:xfrm>
                <a:off x="0" y="5536225"/>
                <a:ext cx="6096000" cy="95410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pPr/>
                <a:endParaRPr lang="en-GB" sz="2800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57EEA45-F4F4-4DB2-8804-119EA17AA0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36225"/>
                <a:ext cx="6096000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166E98-2AF0-43F5-AE0A-DA36DD11643A}"/>
                  </a:ext>
                </a:extLst>
              </p:cNvPr>
              <p:cNvSpPr/>
              <p:nvPr/>
            </p:nvSpPr>
            <p:spPr>
              <a:xfrm>
                <a:off x="5930020" y="5488777"/>
                <a:ext cx="6096000" cy="10490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</m:sSub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  <a:p>
                <a:endParaRPr lang="en-GB" sz="2800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166E98-2AF0-43F5-AE0A-DA36DD116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020" y="5488777"/>
                <a:ext cx="6096000" cy="10490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5F648362-92A6-4BF5-A2F2-A71528E84550}"/>
              </a:ext>
            </a:extLst>
          </p:cNvPr>
          <p:cNvSpPr/>
          <p:nvPr/>
        </p:nvSpPr>
        <p:spPr>
          <a:xfrm>
            <a:off x="5368705" y="5686492"/>
            <a:ext cx="841972" cy="279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88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43680"/>
                <a:ext cx="10815320" cy="213169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Now, think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This weight is required to predict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Then, we used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to calculate the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Finally,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dirty="0"/>
                  <a:t> plays a role in determining the two errors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43680"/>
                <a:ext cx="10815320" cy="2131694"/>
              </a:xfrm>
              <a:blipFill>
                <a:blip r:embed="rId3"/>
                <a:stretch>
                  <a:fillRect l="-1015" t="-4571" b="-2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B30A7EC-D1E8-4E1C-9CFC-84FB96FAC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565" y="-4445"/>
            <a:ext cx="9039355" cy="373316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8A6538-09F4-46F5-832E-2576CE090DD0}"/>
              </a:ext>
            </a:extLst>
          </p:cNvPr>
          <p:cNvCxnSpPr>
            <a:cxnSpLocks/>
          </p:cNvCxnSpPr>
          <p:nvPr/>
        </p:nvCxnSpPr>
        <p:spPr>
          <a:xfrm flipV="1">
            <a:off x="3007360" y="812800"/>
            <a:ext cx="2306320" cy="5892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849C75-5F23-45F2-AB17-A4E60ABB9EF4}"/>
              </a:ext>
            </a:extLst>
          </p:cNvPr>
          <p:cNvCxnSpPr>
            <a:cxnSpLocks/>
          </p:cNvCxnSpPr>
          <p:nvPr/>
        </p:nvCxnSpPr>
        <p:spPr>
          <a:xfrm>
            <a:off x="6167120" y="812800"/>
            <a:ext cx="2326640" cy="58928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415EB6-D9FB-4DDD-BB46-A132F0B2B0CE}"/>
              </a:ext>
            </a:extLst>
          </p:cNvPr>
          <p:cNvCxnSpPr>
            <a:cxnSpLocks/>
          </p:cNvCxnSpPr>
          <p:nvPr/>
        </p:nvCxnSpPr>
        <p:spPr>
          <a:xfrm>
            <a:off x="6167120" y="812800"/>
            <a:ext cx="2326640" cy="167640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39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4043680"/>
                <a:ext cx="10815320" cy="213169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So, we back propagate to measure the influence on the errors of 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with the information given by the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Essentially, through back propagation, the algorithm </a:t>
                </a:r>
                <a:r>
                  <a:rPr lang="en-US" dirty="0">
                    <a:solidFill>
                      <a:srgbClr val="7030A0"/>
                    </a:solidFill>
                  </a:rPr>
                  <a:t>identifies which weights lead to which errors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Then, it </a:t>
                </a:r>
                <a:r>
                  <a:rPr lang="en-US" dirty="0">
                    <a:solidFill>
                      <a:srgbClr val="7030A0"/>
                    </a:solidFill>
                  </a:rPr>
                  <a:t>adjusts the weights</a:t>
                </a:r>
                <a:r>
                  <a:rPr lang="en-US" dirty="0"/>
                  <a:t> that have a bigger contribution to the errors by more than the weights with a smaller contribution.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1A7A7CCD-41B6-4BC8-A61F-9FACC1B26F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4043680"/>
                <a:ext cx="10815320" cy="2131694"/>
              </a:xfrm>
              <a:blipFill>
                <a:blip r:embed="rId3"/>
                <a:stretch>
                  <a:fillRect l="-789" t="-6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02C1CDAF-F01B-4D42-B5A4-F0F1B4AAE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447" y="95250"/>
            <a:ext cx="88868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2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410E-22BC-44A6-B672-28282772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D04D0F-D067-434F-9904-DDDEF4EE7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447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E6C5C-3424-49B8-B631-6421482E7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F57CB-5613-4371-AFE9-4E1F4F4B9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Overfitting</a:t>
            </a:r>
            <a:r>
              <a:rPr lang="en-US" dirty="0"/>
              <a:t> indicates that our training has focused on the particular training set so much that has missed the point</a:t>
            </a:r>
          </a:p>
          <a:p>
            <a:pPr marL="457200" lvl="1" indent="0">
              <a:buNone/>
            </a:pPr>
            <a:r>
              <a:rPr lang="en-US" dirty="0"/>
              <a:t>Detecting overfitting is very tough</a:t>
            </a:r>
          </a:p>
          <a:p>
            <a:endParaRPr lang="en-US" dirty="0"/>
          </a:p>
          <a:p>
            <a:r>
              <a:rPr lang="en-US" b="1" dirty="0"/>
              <a:t>Underfitting</a:t>
            </a:r>
            <a:r>
              <a:rPr lang="en-US" dirty="0"/>
              <a:t>, on the other hand, indicates that the model has not captured the underlying logic of the data</a:t>
            </a:r>
          </a:p>
          <a:p>
            <a:pPr marL="457200" lvl="1" indent="0">
              <a:buNone/>
            </a:pPr>
            <a:r>
              <a:rPr lang="en-US" dirty="0"/>
              <a:t>Basically, the model doesn’t know what to do and the answer is far from the expectations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10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66558-AA93-48A8-9F28-E6502FC77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62" y="141922"/>
            <a:ext cx="7305675" cy="5172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1788160" y="5628640"/>
            <a:ext cx="9469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a </a:t>
            </a:r>
            <a:r>
              <a:rPr lang="en-US" sz="2600" dirty="0">
                <a:solidFill>
                  <a:srgbClr val="00B050"/>
                </a:solidFill>
              </a:rPr>
              <a:t>good model</a:t>
            </a:r>
          </a:p>
          <a:p>
            <a:r>
              <a:rPr lang="en-US" sz="2600" dirty="0"/>
              <a:t>It’s not perfect, of course, but is very close to the actual relationship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73358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0315177-D30E-4229-9971-5E397128B8CC}"/>
              </a:ext>
            </a:extLst>
          </p:cNvPr>
          <p:cNvGrpSpPr/>
          <p:nvPr/>
        </p:nvGrpSpPr>
        <p:grpSpPr>
          <a:xfrm>
            <a:off x="3152745" y="1058321"/>
            <a:ext cx="5886510" cy="4741357"/>
            <a:chOff x="1974712" y="1885950"/>
            <a:chExt cx="5886510" cy="47413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C249B85-4DAA-4ACA-B5E6-362DA30BECD6}"/>
                </a:ext>
              </a:extLst>
            </p:cNvPr>
            <p:cNvGrpSpPr/>
            <p:nvPr/>
          </p:nvGrpSpPr>
          <p:grpSpPr>
            <a:xfrm>
              <a:off x="2222519" y="2320097"/>
              <a:ext cx="5611291" cy="1592094"/>
              <a:chOff x="2901249" y="943783"/>
              <a:chExt cx="5611291" cy="15920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CE398B0-E8B5-4C1C-8365-D73FFA49D47A}"/>
                  </a:ext>
                </a:extLst>
              </p:cNvPr>
              <p:cNvSpPr/>
              <p:nvPr/>
            </p:nvSpPr>
            <p:spPr>
              <a:xfrm>
                <a:off x="2901249" y="943783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A87D88B-7C7F-4526-B977-789F874E1D3C}"/>
                  </a:ext>
                </a:extLst>
              </p:cNvPr>
              <p:cNvSpPr/>
              <p:nvPr/>
            </p:nvSpPr>
            <p:spPr>
              <a:xfrm>
                <a:off x="2901249" y="1816030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BD7F48A-F845-47BA-8879-E1231A9398CA}"/>
                  </a:ext>
                </a:extLst>
              </p:cNvPr>
              <p:cNvSpPr/>
              <p:nvPr/>
            </p:nvSpPr>
            <p:spPr>
              <a:xfrm>
                <a:off x="4071744" y="1381883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B57A8E2-5316-490D-90C8-856A628470D4}"/>
                  </a:ext>
                </a:extLst>
              </p:cNvPr>
              <p:cNvCxnSpPr>
                <a:stCxn id="5" idx="6"/>
                <a:endCxn id="7" idx="2"/>
              </p:cNvCxnSpPr>
              <p:nvPr/>
            </p:nvCxnSpPr>
            <p:spPr>
              <a:xfrm>
                <a:off x="3679462" y="1303707"/>
                <a:ext cx="392282" cy="438100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021F114-661A-473C-99FB-4DD6EC00179E}"/>
                  </a:ext>
                </a:extLst>
              </p:cNvPr>
              <p:cNvCxnSpPr>
                <a:cxnSpLocks/>
                <a:stCxn id="6" idx="6"/>
                <a:endCxn id="7" idx="2"/>
              </p:cNvCxnSpPr>
              <p:nvPr/>
            </p:nvCxnSpPr>
            <p:spPr>
              <a:xfrm flipV="1">
                <a:off x="3679462" y="1741807"/>
                <a:ext cx="392282" cy="434147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4D9467F-9197-44F9-8E54-0B689C78A2B5}"/>
                  </a:ext>
                </a:extLst>
              </p:cNvPr>
              <p:cNvSpPr/>
              <p:nvPr/>
            </p:nvSpPr>
            <p:spPr>
              <a:xfrm>
                <a:off x="5401559" y="1381883"/>
                <a:ext cx="1470581" cy="719847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7030A0"/>
                    </a:solidFill>
                  </a:rPr>
                  <a:t>Non-linearity</a:t>
                </a:r>
                <a:endParaRPr lang="en-GB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4B2494E-8AE4-4581-9D72-64005CB93958}"/>
                  </a:ext>
                </a:extLst>
              </p:cNvPr>
              <p:cNvSpPr/>
              <p:nvPr/>
            </p:nvSpPr>
            <p:spPr>
              <a:xfrm>
                <a:off x="7734327" y="1383007"/>
                <a:ext cx="778213" cy="719847"/>
              </a:xfrm>
              <a:prstGeom prst="ellipse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8887E5A-E717-450D-8715-3FA1EB2BD519}"/>
                  </a:ext>
                </a:extLst>
              </p:cNvPr>
              <p:cNvCxnSpPr>
                <a:cxnSpLocks/>
                <a:endCxn id="13" idx="1"/>
              </p:cNvCxnSpPr>
              <p:nvPr/>
            </p:nvCxnSpPr>
            <p:spPr>
              <a:xfrm>
                <a:off x="4849957" y="1741806"/>
                <a:ext cx="551602" cy="1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EAB2D443-D10E-4486-BF1E-D3FF51A819AE}"/>
                  </a:ext>
                </a:extLst>
              </p:cNvPr>
              <p:cNvCxnSpPr>
                <a:cxnSpLocks/>
                <a:stCxn id="13" idx="3"/>
                <a:endCxn id="14" idx="2"/>
              </p:cNvCxnSpPr>
              <p:nvPr/>
            </p:nvCxnSpPr>
            <p:spPr>
              <a:xfrm>
                <a:off x="6872140" y="1741807"/>
                <a:ext cx="862187" cy="1124"/>
              </a:xfrm>
              <a:prstGeom prst="straightConnector1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60C1E3-38D7-4C3F-9265-98313D8DF867}"/>
                </a:ext>
              </a:extLst>
            </p:cNvPr>
            <p:cNvSpPr txBox="1"/>
            <p:nvPr/>
          </p:nvSpPr>
          <p:spPr>
            <a:xfrm>
              <a:off x="2279081" y="1885950"/>
              <a:ext cx="680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Input</a:t>
              </a:r>
              <a:endParaRPr lang="en-GB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CED1AF-71FE-4611-9E52-58DD78A4C72A}"/>
                </a:ext>
              </a:extLst>
            </p:cNvPr>
            <p:cNvSpPr txBox="1"/>
            <p:nvPr/>
          </p:nvSpPr>
          <p:spPr>
            <a:xfrm>
              <a:off x="6999035" y="2343369"/>
              <a:ext cx="8621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  <a:endParaRPr lang="en-GB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541C80-6C15-4BEA-9BEA-749D2D9DA4BE}"/>
                </a:ext>
              </a:extLst>
            </p:cNvPr>
            <p:cNvSpPr txBox="1"/>
            <p:nvPr/>
          </p:nvSpPr>
          <p:spPr>
            <a:xfrm>
              <a:off x="2832560" y="3867842"/>
              <a:ext cx="20353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Linear combination </a:t>
              </a:r>
              <a:r>
                <a:rPr lang="en-US" sz="1600" dirty="0" err="1"/>
                <a:t>xw</a:t>
              </a:r>
              <a:r>
                <a:rPr lang="en-US" sz="1600" dirty="0"/>
                <a:t> + b</a:t>
              </a:r>
              <a:endParaRPr lang="en-GB" sz="1600" dirty="0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3E069AE9-09A4-47E6-9899-92DAE26057CA}"/>
                </a:ext>
              </a:extLst>
            </p:cNvPr>
            <p:cNvSpPr/>
            <p:nvPr/>
          </p:nvSpPr>
          <p:spPr>
            <a:xfrm rot="5400000">
              <a:off x="2561692" y="4364399"/>
              <a:ext cx="1189863" cy="2363823"/>
            </a:xfrm>
            <a:custGeom>
              <a:avLst/>
              <a:gdLst>
                <a:gd name="connsiteX0" fmla="*/ 0 w 1189863"/>
                <a:gd name="connsiteY0" fmla="*/ 0 h 2363823"/>
                <a:gd name="connsiteX1" fmla="*/ 594932 w 1189863"/>
                <a:gd name="connsiteY1" fmla="*/ 99151 h 2363823"/>
                <a:gd name="connsiteX2" fmla="*/ 594932 w 1189863"/>
                <a:gd name="connsiteY2" fmla="*/ 610628 h 2363823"/>
                <a:gd name="connsiteX3" fmla="*/ 594932 w 1189863"/>
                <a:gd name="connsiteY3" fmla="*/ 1082760 h 2363823"/>
                <a:gd name="connsiteX4" fmla="*/ 1189864 w 1189863"/>
                <a:gd name="connsiteY4" fmla="*/ 1181911 h 2363823"/>
                <a:gd name="connsiteX5" fmla="*/ 594932 w 1189863"/>
                <a:gd name="connsiteY5" fmla="*/ 1281062 h 2363823"/>
                <a:gd name="connsiteX6" fmla="*/ 594932 w 1189863"/>
                <a:gd name="connsiteY6" fmla="*/ 1753195 h 2363823"/>
                <a:gd name="connsiteX7" fmla="*/ 594932 w 1189863"/>
                <a:gd name="connsiteY7" fmla="*/ 2264672 h 2363823"/>
                <a:gd name="connsiteX8" fmla="*/ 0 w 1189863"/>
                <a:gd name="connsiteY8" fmla="*/ 2363823 h 2363823"/>
                <a:gd name="connsiteX9" fmla="*/ 0 w 1189863"/>
                <a:gd name="connsiteY9" fmla="*/ 1725591 h 2363823"/>
                <a:gd name="connsiteX10" fmla="*/ 0 w 1189863"/>
                <a:gd name="connsiteY10" fmla="*/ 1110997 h 2363823"/>
                <a:gd name="connsiteX11" fmla="*/ 0 w 1189863"/>
                <a:gd name="connsiteY11" fmla="*/ 590956 h 2363823"/>
                <a:gd name="connsiteX12" fmla="*/ 0 w 1189863"/>
                <a:gd name="connsiteY12" fmla="*/ 0 h 2363823"/>
                <a:gd name="connsiteX0" fmla="*/ 0 w 1189863"/>
                <a:gd name="connsiteY0" fmla="*/ 0 h 2363823"/>
                <a:gd name="connsiteX1" fmla="*/ 594932 w 1189863"/>
                <a:gd name="connsiteY1" fmla="*/ 99151 h 2363823"/>
                <a:gd name="connsiteX2" fmla="*/ 594932 w 1189863"/>
                <a:gd name="connsiteY2" fmla="*/ 590956 h 2363823"/>
                <a:gd name="connsiteX3" fmla="*/ 594932 w 1189863"/>
                <a:gd name="connsiteY3" fmla="*/ 1082760 h 2363823"/>
                <a:gd name="connsiteX4" fmla="*/ 1189864 w 1189863"/>
                <a:gd name="connsiteY4" fmla="*/ 1181911 h 2363823"/>
                <a:gd name="connsiteX5" fmla="*/ 594932 w 1189863"/>
                <a:gd name="connsiteY5" fmla="*/ 1281062 h 2363823"/>
                <a:gd name="connsiteX6" fmla="*/ 594932 w 1189863"/>
                <a:gd name="connsiteY6" fmla="*/ 1743359 h 2363823"/>
                <a:gd name="connsiteX7" fmla="*/ 594932 w 1189863"/>
                <a:gd name="connsiteY7" fmla="*/ 2264672 h 2363823"/>
                <a:gd name="connsiteX8" fmla="*/ 0 w 1189863"/>
                <a:gd name="connsiteY8" fmla="*/ 2363823 h 236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89863" h="2363823" stroke="0" extrusionOk="0">
                  <a:moveTo>
                    <a:pt x="0" y="0"/>
                  </a:moveTo>
                  <a:cubicBezTo>
                    <a:pt x="319289" y="-5726"/>
                    <a:pt x="585877" y="47790"/>
                    <a:pt x="594932" y="99151"/>
                  </a:cubicBezTo>
                  <a:cubicBezTo>
                    <a:pt x="580029" y="307014"/>
                    <a:pt x="581878" y="495573"/>
                    <a:pt x="594932" y="610628"/>
                  </a:cubicBezTo>
                  <a:cubicBezTo>
                    <a:pt x="607986" y="725683"/>
                    <a:pt x="583624" y="965214"/>
                    <a:pt x="594932" y="1082760"/>
                  </a:cubicBezTo>
                  <a:cubicBezTo>
                    <a:pt x="553077" y="1114620"/>
                    <a:pt x="873006" y="1187508"/>
                    <a:pt x="1189864" y="1181911"/>
                  </a:cubicBezTo>
                  <a:cubicBezTo>
                    <a:pt x="866336" y="1182509"/>
                    <a:pt x="600278" y="1215299"/>
                    <a:pt x="594932" y="1281062"/>
                  </a:cubicBezTo>
                  <a:cubicBezTo>
                    <a:pt x="587592" y="1406952"/>
                    <a:pt x="599009" y="1560479"/>
                    <a:pt x="594932" y="1753195"/>
                  </a:cubicBezTo>
                  <a:cubicBezTo>
                    <a:pt x="590855" y="1945911"/>
                    <a:pt x="593805" y="2090365"/>
                    <a:pt x="594932" y="2264672"/>
                  </a:cubicBezTo>
                  <a:cubicBezTo>
                    <a:pt x="641058" y="2345255"/>
                    <a:pt x="388253" y="2378173"/>
                    <a:pt x="0" y="2363823"/>
                  </a:cubicBezTo>
                  <a:cubicBezTo>
                    <a:pt x="-22531" y="2063531"/>
                    <a:pt x="5102" y="1913521"/>
                    <a:pt x="0" y="1725591"/>
                  </a:cubicBezTo>
                  <a:cubicBezTo>
                    <a:pt x="-5102" y="1537661"/>
                    <a:pt x="-29613" y="1293002"/>
                    <a:pt x="0" y="1110997"/>
                  </a:cubicBezTo>
                  <a:cubicBezTo>
                    <a:pt x="29613" y="928992"/>
                    <a:pt x="24732" y="734442"/>
                    <a:pt x="0" y="590956"/>
                  </a:cubicBezTo>
                  <a:cubicBezTo>
                    <a:pt x="-24732" y="447470"/>
                    <a:pt x="24735" y="169476"/>
                    <a:pt x="0" y="0"/>
                  </a:cubicBezTo>
                  <a:close/>
                </a:path>
                <a:path w="1189863" h="2363823" fill="none" extrusionOk="0">
                  <a:moveTo>
                    <a:pt x="0" y="0"/>
                  </a:moveTo>
                  <a:cubicBezTo>
                    <a:pt x="314944" y="-771"/>
                    <a:pt x="596796" y="45996"/>
                    <a:pt x="594932" y="99151"/>
                  </a:cubicBezTo>
                  <a:cubicBezTo>
                    <a:pt x="571390" y="308057"/>
                    <a:pt x="575271" y="358478"/>
                    <a:pt x="594932" y="590956"/>
                  </a:cubicBezTo>
                  <a:cubicBezTo>
                    <a:pt x="614593" y="823434"/>
                    <a:pt x="602942" y="901168"/>
                    <a:pt x="594932" y="1082760"/>
                  </a:cubicBezTo>
                  <a:cubicBezTo>
                    <a:pt x="594349" y="1125430"/>
                    <a:pt x="912367" y="1214088"/>
                    <a:pt x="1189864" y="1181911"/>
                  </a:cubicBezTo>
                  <a:cubicBezTo>
                    <a:pt x="851171" y="1184132"/>
                    <a:pt x="593553" y="1230600"/>
                    <a:pt x="594932" y="1281062"/>
                  </a:cubicBezTo>
                  <a:cubicBezTo>
                    <a:pt x="613888" y="1465156"/>
                    <a:pt x="588167" y="1625217"/>
                    <a:pt x="594932" y="1743359"/>
                  </a:cubicBezTo>
                  <a:cubicBezTo>
                    <a:pt x="601697" y="1861501"/>
                    <a:pt x="613458" y="2039663"/>
                    <a:pt x="594932" y="2264672"/>
                  </a:cubicBezTo>
                  <a:cubicBezTo>
                    <a:pt x="599544" y="2314897"/>
                    <a:pt x="300067" y="2379806"/>
                    <a:pt x="0" y="2363823"/>
                  </a:cubicBezTo>
                </a:path>
                <a:path w="1189863" h="2363823" fill="none" stroke="0" extrusionOk="0">
                  <a:moveTo>
                    <a:pt x="0" y="0"/>
                  </a:moveTo>
                  <a:cubicBezTo>
                    <a:pt x="329688" y="-5251"/>
                    <a:pt x="584960" y="46029"/>
                    <a:pt x="594932" y="99151"/>
                  </a:cubicBezTo>
                  <a:cubicBezTo>
                    <a:pt x="606291" y="330218"/>
                    <a:pt x="573078" y="384658"/>
                    <a:pt x="594932" y="610628"/>
                  </a:cubicBezTo>
                  <a:cubicBezTo>
                    <a:pt x="616786" y="836598"/>
                    <a:pt x="590685" y="877277"/>
                    <a:pt x="594932" y="1082760"/>
                  </a:cubicBezTo>
                  <a:cubicBezTo>
                    <a:pt x="566890" y="1153894"/>
                    <a:pt x="846981" y="1207500"/>
                    <a:pt x="1189864" y="1181911"/>
                  </a:cubicBezTo>
                  <a:cubicBezTo>
                    <a:pt x="869958" y="1188350"/>
                    <a:pt x="594386" y="1239291"/>
                    <a:pt x="594932" y="1281062"/>
                  </a:cubicBezTo>
                  <a:cubicBezTo>
                    <a:pt x="612584" y="1498081"/>
                    <a:pt x="576792" y="1545175"/>
                    <a:pt x="594932" y="1792539"/>
                  </a:cubicBezTo>
                  <a:cubicBezTo>
                    <a:pt x="613072" y="2039903"/>
                    <a:pt x="617370" y="2033437"/>
                    <a:pt x="594932" y="2264672"/>
                  </a:cubicBezTo>
                  <a:cubicBezTo>
                    <a:pt x="570198" y="2332476"/>
                    <a:pt x="340142" y="2297661"/>
                    <a:pt x="0" y="2363823"/>
                  </a:cubicBezTo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igh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AA31FD3-4040-4697-B245-D894977A69B7}"/>
                </a:ext>
              </a:extLst>
            </p:cNvPr>
            <p:cNvSpPr txBox="1"/>
            <p:nvPr/>
          </p:nvSpPr>
          <p:spPr>
            <a:xfrm>
              <a:off x="2774810" y="6257975"/>
              <a:ext cx="7636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</a:t>
              </a:r>
              <a:endParaRPr lang="en-GB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A514FD-5302-4C79-9079-D9A8AEDB3ECD}"/>
                </a:ext>
              </a:extLst>
            </p:cNvPr>
            <p:cNvSpPr txBox="1"/>
            <p:nvPr/>
          </p:nvSpPr>
          <p:spPr>
            <a:xfrm>
              <a:off x="4846085" y="6257975"/>
              <a:ext cx="1249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Non-linear</a:t>
              </a:r>
              <a:endParaRPr lang="en-GB" dirty="0"/>
            </a:p>
          </p:txBody>
        </p:sp>
        <p:sp>
          <p:nvSpPr>
            <p:cNvPr id="31" name="Right Brace 30">
              <a:extLst>
                <a:ext uri="{FF2B5EF4-FFF2-40B4-BE49-F238E27FC236}">
                  <a16:creationId xmlns:a16="http://schemas.microsoft.com/office/drawing/2014/main" id="{C9D28D4E-1EAD-4E69-9C93-095661D29DE6}"/>
                </a:ext>
              </a:extLst>
            </p:cNvPr>
            <p:cNvSpPr/>
            <p:nvPr/>
          </p:nvSpPr>
          <p:spPr>
            <a:xfrm rot="5400000">
              <a:off x="4819379" y="4796749"/>
              <a:ext cx="1189863" cy="1558198"/>
            </a:xfrm>
            <a:custGeom>
              <a:avLst/>
              <a:gdLst>
                <a:gd name="connsiteX0" fmla="*/ 0 w 1189863"/>
                <a:gd name="connsiteY0" fmla="*/ 0 h 1558198"/>
                <a:gd name="connsiteX1" fmla="*/ 594932 w 1189863"/>
                <a:gd name="connsiteY1" fmla="*/ 99151 h 1558198"/>
                <a:gd name="connsiteX2" fmla="*/ 594932 w 1189863"/>
                <a:gd name="connsiteY2" fmla="*/ 679948 h 1558198"/>
                <a:gd name="connsiteX3" fmla="*/ 1189864 w 1189863"/>
                <a:gd name="connsiteY3" fmla="*/ 779099 h 1558198"/>
                <a:gd name="connsiteX4" fmla="*/ 594932 w 1189863"/>
                <a:gd name="connsiteY4" fmla="*/ 878250 h 1558198"/>
                <a:gd name="connsiteX5" fmla="*/ 594932 w 1189863"/>
                <a:gd name="connsiteY5" fmla="*/ 1459047 h 1558198"/>
                <a:gd name="connsiteX6" fmla="*/ 0 w 1189863"/>
                <a:gd name="connsiteY6" fmla="*/ 1558198 h 1558198"/>
                <a:gd name="connsiteX7" fmla="*/ 0 w 1189863"/>
                <a:gd name="connsiteY7" fmla="*/ 1007635 h 1558198"/>
                <a:gd name="connsiteX8" fmla="*/ 0 w 1189863"/>
                <a:gd name="connsiteY8" fmla="*/ 519399 h 1558198"/>
                <a:gd name="connsiteX9" fmla="*/ 0 w 1189863"/>
                <a:gd name="connsiteY9" fmla="*/ 0 h 1558198"/>
                <a:gd name="connsiteX0" fmla="*/ 0 w 1189863"/>
                <a:gd name="connsiteY0" fmla="*/ 0 h 1558198"/>
                <a:gd name="connsiteX1" fmla="*/ 594932 w 1189863"/>
                <a:gd name="connsiteY1" fmla="*/ 99151 h 1558198"/>
                <a:gd name="connsiteX2" fmla="*/ 594932 w 1189863"/>
                <a:gd name="connsiteY2" fmla="*/ 679948 h 1558198"/>
                <a:gd name="connsiteX3" fmla="*/ 1189864 w 1189863"/>
                <a:gd name="connsiteY3" fmla="*/ 779099 h 1558198"/>
                <a:gd name="connsiteX4" fmla="*/ 594932 w 1189863"/>
                <a:gd name="connsiteY4" fmla="*/ 878250 h 1558198"/>
                <a:gd name="connsiteX5" fmla="*/ 594932 w 1189863"/>
                <a:gd name="connsiteY5" fmla="*/ 1459047 h 1558198"/>
                <a:gd name="connsiteX6" fmla="*/ 0 w 1189863"/>
                <a:gd name="connsiteY6" fmla="*/ 1558198 h 1558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9863" h="1558198" stroke="0" extrusionOk="0">
                  <a:moveTo>
                    <a:pt x="0" y="0"/>
                  </a:moveTo>
                  <a:cubicBezTo>
                    <a:pt x="319289" y="-5726"/>
                    <a:pt x="585877" y="47790"/>
                    <a:pt x="594932" y="99151"/>
                  </a:cubicBezTo>
                  <a:cubicBezTo>
                    <a:pt x="590776" y="239910"/>
                    <a:pt x="589730" y="478211"/>
                    <a:pt x="594932" y="679948"/>
                  </a:cubicBezTo>
                  <a:cubicBezTo>
                    <a:pt x="561218" y="709064"/>
                    <a:pt x="840822" y="821112"/>
                    <a:pt x="1189864" y="779099"/>
                  </a:cubicBezTo>
                  <a:cubicBezTo>
                    <a:pt x="861310" y="780485"/>
                    <a:pt x="593299" y="818229"/>
                    <a:pt x="594932" y="878250"/>
                  </a:cubicBezTo>
                  <a:cubicBezTo>
                    <a:pt x="576059" y="1098357"/>
                    <a:pt x="616442" y="1239743"/>
                    <a:pt x="594932" y="1459047"/>
                  </a:cubicBezTo>
                  <a:cubicBezTo>
                    <a:pt x="557146" y="1549382"/>
                    <a:pt x="326435" y="1537816"/>
                    <a:pt x="0" y="1558198"/>
                  </a:cubicBezTo>
                  <a:cubicBezTo>
                    <a:pt x="-21225" y="1315624"/>
                    <a:pt x="-17511" y="1221089"/>
                    <a:pt x="0" y="1007635"/>
                  </a:cubicBezTo>
                  <a:cubicBezTo>
                    <a:pt x="17511" y="794181"/>
                    <a:pt x="-22087" y="651814"/>
                    <a:pt x="0" y="519399"/>
                  </a:cubicBezTo>
                  <a:cubicBezTo>
                    <a:pt x="22087" y="386984"/>
                    <a:pt x="-4393" y="176955"/>
                    <a:pt x="0" y="0"/>
                  </a:cubicBezTo>
                  <a:close/>
                </a:path>
                <a:path w="1189863" h="1558198" fill="none" extrusionOk="0">
                  <a:moveTo>
                    <a:pt x="0" y="0"/>
                  </a:moveTo>
                  <a:cubicBezTo>
                    <a:pt x="314996" y="559"/>
                    <a:pt x="595682" y="43038"/>
                    <a:pt x="594932" y="99151"/>
                  </a:cubicBezTo>
                  <a:cubicBezTo>
                    <a:pt x="621753" y="308259"/>
                    <a:pt x="618603" y="395806"/>
                    <a:pt x="594932" y="679948"/>
                  </a:cubicBezTo>
                  <a:cubicBezTo>
                    <a:pt x="604828" y="754303"/>
                    <a:pt x="836558" y="792143"/>
                    <a:pt x="1189864" y="779099"/>
                  </a:cubicBezTo>
                  <a:cubicBezTo>
                    <a:pt x="862573" y="771774"/>
                    <a:pt x="581304" y="822719"/>
                    <a:pt x="594932" y="878250"/>
                  </a:cubicBezTo>
                  <a:cubicBezTo>
                    <a:pt x="586011" y="1089352"/>
                    <a:pt x="567111" y="1326474"/>
                    <a:pt x="594932" y="1459047"/>
                  </a:cubicBezTo>
                  <a:cubicBezTo>
                    <a:pt x="596839" y="1519840"/>
                    <a:pt x="383294" y="1577350"/>
                    <a:pt x="0" y="1558198"/>
                  </a:cubicBezTo>
                </a:path>
                <a:path w="1189863" h="1558198" fill="none" stroke="0" extrusionOk="0">
                  <a:moveTo>
                    <a:pt x="0" y="0"/>
                  </a:moveTo>
                  <a:cubicBezTo>
                    <a:pt x="331099" y="7849"/>
                    <a:pt x="596700" y="42644"/>
                    <a:pt x="594932" y="99151"/>
                  </a:cubicBezTo>
                  <a:cubicBezTo>
                    <a:pt x="594719" y="347454"/>
                    <a:pt x="580309" y="550534"/>
                    <a:pt x="594932" y="679948"/>
                  </a:cubicBezTo>
                  <a:cubicBezTo>
                    <a:pt x="600584" y="708124"/>
                    <a:pt x="795226" y="789948"/>
                    <a:pt x="1189864" y="779099"/>
                  </a:cubicBezTo>
                  <a:cubicBezTo>
                    <a:pt x="853776" y="773913"/>
                    <a:pt x="582031" y="822574"/>
                    <a:pt x="594932" y="878250"/>
                  </a:cubicBezTo>
                  <a:cubicBezTo>
                    <a:pt x="621647" y="1072554"/>
                    <a:pt x="566222" y="1250628"/>
                    <a:pt x="594932" y="1459047"/>
                  </a:cubicBezTo>
                  <a:cubicBezTo>
                    <a:pt x="640895" y="1504469"/>
                    <a:pt x="337404" y="1559633"/>
                    <a:pt x="0" y="1558198"/>
                  </a:cubicBezTo>
                </a:path>
              </a:pathLst>
            </a:custGeom>
            <a:ln>
              <a:extLst>
                <a:ext uri="{C807C97D-BFC1-408E-A445-0C87EB9F89A2}">
                  <ask:lineSketchStyleProps xmlns:ask="http://schemas.microsoft.com/office/drawing/2018/sketchyshapes" sd="1219033472">
                    <a:prstGeom prst="rightBrac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0194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1706880" y="5598160"/>
            <a:ext cx="9469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</a:t>
            </a:r>
            <a:r>
              <a:rPr lang="en-US" sz="2600" b="1" dirty="0"/>
              <a:t>underfitting</a:t>
            </a:r>
          </a:p>
          <a:p>
            <a:r>
              <a:rPr lang="en-US" sz="2600" dirty="0">
                <a:solidFill>
                  <a:srgbClr val="C00000"/>
                </a:solidFill>
              </a:rPr>
              <a:t>Accuracy is low </a:t>
            </a:r>
            <a:r>
              <a:rPr lang="en-US" sz="2600" dirty="0"/>
              <a:t>and the </a:t>
            </a:r>
            <a:r>
              <a:rPr lang="en-US" sz="2600" dirty="0">
                <a:solidFill>
                  <a:srgbClr val="C00000"/>
                </a:solidFill>
              </a:rPr>
              <a:t>loss function returns very high values </a:t>
            </a:r>
            <a:endParaRPr lang="en-GB" sz="2600" dirty="0">
              <a:solidFill>
                <a:srgbClr val="C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FE481B-A022-427B-B208-9BB13E43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12" y="158115"/>
            <a:ext cx="72675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87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293052" y="5278120"/>
            <a:ext cx="6392228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</a:t>
            </a:r>
            <a:r>
              <a:rPr lang="en-US" sz="2600" b="1" dirty="0"/>
              <a:t>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b="1" dirty="0"/>
          </a:p>
          <a:p>
            <a:r>
              <a:rPr lang="en-US" sz="2600" dirty="0"/>
              <a:t>All the </a:t>
            </a:r>
            <a:r>
              <a:rPr lang="en-US" sz="2600" dirty="0">
                <a:solidFill>
                  <a:srgbClr val="C00000"/>
                </a:solidFill>
              </a:rPr>
              <a:t>random noise </a:t>
            </a:r>
            <a:r>
              <a:rPr lang="en-US" sz="2600" dirty="0"/>
              <a:t>is captured in the model</a:t>
            </a:r>
          </a:p>
          <a:p>
            <a:pPr lvl="1"/>
            <a:r>
              <a:rPr lang="en-US" sz="2000" dirty="0"/>
              <a:t>The underlying relationship is “not understood”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77408-5BB8-4B67-AF0D-C01E02F92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2" y="205740"/>
            <a:ext cx="7115175" cy="510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CA3E5-4274-44F0-93A5-7D573B8864FD}"/>
              </a:ext>
            </a:extLst>
          </p:cNvPr>
          <p:cNvSpPr txBox="1"/>
          <p:nvPr/>
        </p:nvSpPr>
        <p:spPr>
          <a:xfrm>
            <a:off x="6969760" y="5524167"/>
            <a:ext cx="5120640" cy="892552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600" dirty="0"/>
              <a:t>NOTE: with an overfitting model you get </a:t>
            </a:r>
            <a:r>
              <a:rPr lang="en-US" sz="2600" dirty="0">
                <a:solidFill>
                  <a:srgbClr val="7030A0"/>
                </a:solidFill>
              </a:rPr>
              <a:t>low Losses </a:t>
            </a:r>
            <a:r>
              <a:rPr lang="en-US" sz="2600" dirty="0"/>
              <a:t>and </a:t>
            </a:r>
            <a:r>
              <a:rPr lang="en-US" sz="2600" dirty="0">
                <a:solidFill>
                  <a:srgbClr val="7030A0"/>
                </a:solidFill>
              </a:rPr>
              <a:t>high accuracy</a:t>
            </a:r>
            <a:r>
              <a:rPr lang="en-US" sz="2600" dirty="0"/>
              <a:t>!!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067698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see a classification example  now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3277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2C2AF3-9EA7-430F-B1EE-21A46991D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35" y="-8255"/>
            <a:ext cx="6848475" cy="5229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182FEA-ED24-419A-850A-DFC82537B5A0}"/>
              </a:ext>
            </a:extLst>
          </p:cNvPr>
          <p:cNvSpPr txBox="1"/>
          <p:nvPr/>
        </p:nvSpPr>
        <p:spPr>
          <a:xfrm>
            <a:off x="1564640" y="5425440"/>
            <a:ext cx="98145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a good model</a:t>
            </a:r>
          </a:p>
          <a:p>
            <a:r>
              <a:rPr lang="en-US" sz="2600" dirty="0"/>
              <a:t>We have a quadratic function that classifies with few errors</a:t>
            </a: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66869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1706880" y="5435600"/>
            <a:ext cx="946912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</a:t>
            </a:r>
            <a:r>
              <a:rPr lang="en-US" sz="2600" b="1" dirty="0"/>
              <a:t>underfitting</a:t>
            </a:r>
          </a:p>
          <a:p>
            <a:r>
              <a:rPr lang="en-US" sz="2600" dirty="0"/>
              <a:t>A linear model would classify some observations correctly </a:t>
            </a:r>
            <a:endParaRPr lang="en-GB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BF2DE-4C29-4AE7-8ECD-0953D129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67" y="76835"/>
            <a:ext cx="68484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72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2345372" y="5337810"/>
            <a:ext cx="75098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</a:t>
            </a:r>
            <a:r>
              <a:rPr lang="en-US" sz="2600" b="1" dirty="0"/>
              <a:t>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b="1" dirty="0"/>
          </a:p>
          <a:p>
            <a:r>
              <a:rPr lang="en-US" sz="2600" dirty="0"/>
              <a:t>It’s perfect!! But…</a:t>
            </a: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0C4CA-1273-4D99-AC96-4B9257941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950" y="218757"/>
            <a:ext cx="67246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93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8D539-9CF9-4327-9CE8-8B397E895485}"/>
              </a:ext>
            </a:extLst>
          </p:cNvPr>
          <p:cNvSpPr txBox="1"/>
          <p:nvPr/>
        </p:nvSpPr>
        <p:spPr>
          <a:xfrm>
            <a:off x="2345372" y="5337810"/>
            <a:ext cx="832262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This is an example of </a:t>
            </a:r>
            <a:r>
              <a:rPr lang="en-US" sz="2600" b="1" dirty="0"/>
              <a:t>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500" b="1" dirty="0"/>
          </a:p>
          <a:p>
            <a:r>
              <a:rPr lang="en-US" sz="2600" dirty="0"/>
              <a:t>When the observations change… it’s not so perfect anymore</a:t>
            </a:r>
            <a:endParaRPr lang="en-GB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9E647-6921-4E3A-8281-9AAA64EDD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25" y="-40958"/>
            <a:ext cx="66675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2199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47473-CC5F-4740-A42A-0B8D2BC7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09575"/>
            <a:ext cx="106489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84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a well-trained model, then?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It’s a tradeoff between under and overfitting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dirty="0"/>
              <a:t>This fine balance is often called the </a:t>
            </a:r>
            <a:r>
              <a:rPr lang="en-US" b="1" dirty="0"/>
              <a:t>bias variance tradeoff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6152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avoid </a:t>
            </a:r>
            <a:r>
              <a:rPr lang="en-US" dirty="0">
                <a:solidFill>
                  <a:srgbClr val="7030A0"/>
                </a:solidFill>
              </a:rPr>
              <a:t>overfitting</a:t>
            </a:r>
            <a:r>
              <a:rPr lang="en-US" dirty="0"/>
              <a:t>, we can split our </a:t>
            </a:r>
            <a:r>
              <a:rPr lang="en-US" dirty="0">
                <a:solidFill>
                  <a:srgbClr val="7030A0"/>
                </a:solidFill>
              </a:rPr>
              <a:t>dataset</a:t>
            </a:r>
            <a:r>
              <a:rPr lang="en-US" dirty="0"/>
              <a:t> in three parts: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Training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Test</a:t>
            </a:r>
          </a:p>
          <a:p>
            <a:endParaRPr lang="en-US" dirty="0"/>
          </a:p>
          <a:p>
            <a:r>
              <a:rPr lang="en-US" dirty="0"/>
              <a:t>There is no fixed rule, but the split is often: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80% - 10% - 10%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70% - 20% - 10%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/>
              <a:t>It also depends on the type and size of the dataset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58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C249B85-4DAA-4ACA-B5E6-362DA30BECD6}"/>
              </a:ext>
            </a:extLst>
          </p:cNvPr>
          <p:cNvGrpSpPr/>
          <p:nvPr/>
        </p:nvGrpSpPr>
        <p:grpSpPr>
          <a:xfrm>
            <a:off x="3400552" y="1492468"/>
            <a:ext cx="5611291" cy="1592094"/>
            <a:chOff x="2901249" y="943783"/>
            <a:chExt cx="5611291" cy="15920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E398B0-E8B5-4C1C-8365-D73FFA49D47A}"/>
                </a:ext>
              </a:extLst>
            </p:cNvPr>
            <p:cNvSpPr/>
            <p:nvPr/>
          </p:nvSpPr>
          <p:spPr>
            <a:xfrm>
              <a:off x="2901249" y="943783"/>
              <a:ext cx="778213" cy="7198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87D88B-7C7F-4526-B977-789F874E1D3C}"/>
                </a:ext>
              </a:extLst>
            </p:cNvPr>
            <p:cNvSpPr/>
            <p:nvPr/>
          </p:nvSpPr>
          <p:spPr>
            <a:xfrm>
              <a:off x="2901249" y="1816030"/>
              <a:ext cx="778213" cy="7198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D7F48A-F845-47BA-8879-E1231A9398CA}"/>
                </a:ext>
              </a:extLst>
            </p:cNvPr>
            <p:cNvSpPr/>
            <p:nvPr/>
          </p:nvSpPr>
          <p:spPr>
            <a:xfrm>
              <a:off x="4071744" y="1381883"/>
              <a:ext cx="778213" cy="7198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B57A8E2-5316-490D-90C8-856A628470D4}"/>
                </a:ext>
              </a:extLst>
            </p:cNvPr>
            <p:cNvCxnSpPr>
              <a:stCxn id="5" idx="6"/>
              <a:endCxn id="7" idx="2"/>
            </p:cNvCxnSpPr>
            <p:nvPr/>
          </p:nvCxnSpPr>
          <p:spPr>
            <a:xfrm>
              <a:off x="3679462" y="1303707"/>
              <a:ext cx="392282" cy="43810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021F114-661A-473C-99FB-4DD6EC00179E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3679462" y="1741807"/>
              <a:ext cx="392282" cy="434147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D9467F-9197-44F9-8E54-0B689C78A2B5}"/>
                </a:ext>
              </a:extLst>
            </p:cNvPr>
            <p:cNvSpPr/>
            <p:nvPr/>
          </p:nvSpPr>
          <p:spPr>
            <a:xfrm>
              <a:off x="5401559" y="1381883"/>
              <a:ext cx="1470581" cy="719847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7030A0"/>
                  </a:solidFill>
                </a:rPr>
                <a:t>Non-linearity</a:t>
              </a:r>
              <a:endParaRPr lang="en-GB" dirty="0">
                <a:solidFill>
                  <a:srgbClr val="7030A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4B2494E-8AE4-4581-9D72-64005CB93958}"/>
                </a:ext>
              </a:extLst>
            </p:cNvPr>
            <p:cNvSpPr/>
            <p:nvPr/>
          </p:nvSpPr>
          <p:spPr>
            <a:xfrm>
              <a:off x="7734327" y="1383007"/>
              <a:ext cx="778213" cy="719847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8887E5A-E717-450D-8715-3FA1EB2BD519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4849957" y="1741806"/>
              <a:ext cx="551602" cy="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AB2D443-D10E-4486-BF1E-D3FF51A819AE}"/>
                </a:ext>
              </a:extLst>
            </p:cNvPr>
            <p:cNvCxnSpPr>
              <a:cxnSpLocks/>
              <a:stCxn id="13" idx="3"/>
              <a:endCxn id="14" idx="2"/>
            </p:cNvCxnSpPr>
            <p:nvPr/>
          </p:nvCxnSpPr>
          <p:spPr>
            <a:xfrm>
              <a:off x="6872140" y="1741807"/>
              <a:ext cx="862187" cy="112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60C1E3-38D7-4C3F-9265-98313D8DF867}"/>
              </a:ext>
            </a:extLst>
          </p:cNvPr>
          <p:cNvSpPr txBox="1"/>
          <p:nvPr/>
        </p:nvSpPr>
        <p:spPr>
          <a:xfrm>
            <a:off x="3457114" y="1058321"/>
            <a:ext cx="68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CED1AF-71FE-4611-9E52-58DD78A4C72A}"/>
              </a:ext>
            </a:extLst>
          </p:cNvPr>
          <p:cNvSpPr txBox="1"/>
          <p:nvPr/>
        </p:nvSpPr>
        <p:spPr>
          <a:xfrm>
            <a:off x="8177068" y="1515740"/>
            <a:ext cx="86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41C80-6C15-4BEA-9BEA-749D2D9DA4BE}"/>
              </a:ext>
            </a:extLst>
          </p:cNvPr>
          <p:cNvSpPr txBox="1"/>
          <p:nvPr/>
        </p:nvSpPr>
        <p:spPr>
          <a:xfrm>
            <a:off x="4010593" y="3040213"/>
            <a:ext cx="2035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Linear combination </a:t>
            </a:r>
            <a:r>
              <a:rPr lang="en-US" sz="1600" dirty="0" err="1"/>
              <a:t>xw</a:t>
            </a:r>
            <a:r>
              <a:rPr lang="en-US" sz="1600" dirty="0"/>
              <a:t> + b</a:t>
            </a:r>
            <a:endParaRPr lang="en-GB" sz="1600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651704E-972C-4343-82C0-F01B9AF4076B}"/>
              </a:ext>
            </a:extLst>
          </p:cNvPr>
          <p:cNvSpPr/>
          <p:nvPr/>
        </p:nvSpPr>
        <p:spPr>
          <a:xfrm>
            <a:off x="4188978" y="625708"/>
            <a:ext cx="3482904" cy="343297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427FC6-3AEB-4806-AA55-507FD47E4708}"/>
              </a:ext>
            </a:extLst>
          </p:cNvPr>
          <p:cNvSpPr/>
          <p:nvPr/>
        </p:nvSpPr>
        <p:spPr>
          <a:xfrm>
            <a:off x="713889" y="4631854"/>
            <a:ext cx="1134788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initial linear combination and the added non-linearity form a </a:t>
            </a:r>
            <a:r>
              <a:rPr lang="en-US" sz="2600" b="1" dirty="0"/>
              <a:t>layer</a:t>
            </a:r>
          </a:p>
          <a:p>
            <a:pPr lvl="2"/>
            <a:r>
              <a:rPr lang="en-US" sz="2400" dirty="0"/>
              <a:t>A </a:t>
            </a:r>
            <a:r>
              <a:rPr lang="en-US" sz="2400" b="1" dirty="0"/>
              <a:t>layer</a:t>
            </a:r>
            <a:r>
              <a:rPr lang="en-US" sz="2400" dirty="0"/>
              <a:t> is the building block of neural networks </a:t>
            </a:r>
          </a:p>
          <a:p>
            <a:pPr lvl="2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When we have more than one layer, we are talking about a </a:t>
            </a:r>
            <a:r>
              <a:rPr lang="en-US" sz="2400" b="1" dirty="0"/>
              <a:t>deep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0443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94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avoid </a:t>
            </a:r>
            <a:r>
              <a:rPr lang="en-US" dirty="0">
                <a:solidFill>
                  <a:srgbClr val="7030A0"/>
                </a:solidFill>
              </a:rPr>
              <a:t>overfitting</a:t>
            </a:r>
            <a:r>
              <a:rPr lang="en-US" dirty="0"/>
              <a:t>, we can split our </a:t>
            </a:r>
            <a:r>
              <a:rPr lang="en-US" dirty="0">
                <a:solidFill>
                  <a:srgbClr val="7030A0"/>
                </a:solidFill>
              </a:rPr>
              <a:t>dataset</a:t>
            </a:r>
            <a:r>
              <a:rPr lang="en-US" dirty="0"/>
              <a:t> in three parts: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Training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Test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train on the Training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test the model against the Validation set with just forward propagation (after every epoch)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get the Loss function results </a:t>
            </a:r>
          </a:p>
          <a:p>
            <a:pPr lvl="1"/>
            <a:r>
              <a:rPr lang="en-US" dirty="0"/>
              <a:t>This </a:t>
            </a:r>
            <a:r>
              <a:rPr lang="en-US" b="1" dirty="0"/>
              <a:t>Validation Loss </a:t>
            </a:r>
            <a:r>
              <a:rPr lang="en-US" dirty="0"/>
              <a:t>should be close to the </a:t>
            </a:r>
            <a:r>
              <a:rPr lang="en-US" b="1" dirty="0"/>
              <a:t>Training Loss</a:t>
            </a:r>
          </a:p>
          <a:p>
            <a:pPr lvl="1"/>
            <a:r>
              <a:rPr lang="en-US" dirty="0"/>
              <a:t>Note that Validation and Training sets belong to the same dataset, so they represent the same relationship and have the same dependencies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34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9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avoid </a:t>
            </a:r>
            <a:r>
              <a:rPr lang="en-US" dirty="0">
                <a:solidFill>
                  <a:srgbClr val="7030A0"/>
                </a:solidFill>
              </a:rPr>
              <a:t>overfitting</a:t>
            </a:r>
            <a:r>
              <a:rPr lang="en-US" dirty="0"/>
              <a:t>, we can split our </a:t>
            </a:r>
            <a:r>
              <a:rPr lang="en-US" dirty="0">
                <a:solidFill>
                  <a:srgbClr val="7030A0"/>
                </a:solidFill>
              </a:rPr>
              <a:t>dataset</a:t>
            </a:r>
            <a:r>
              <a:rPr lang="en-US" dirty="0"/>
              <a:t> in three parts: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Training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Test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Finally, we test the model against the Test set</a:t>
            </a:r>
          </a:p>
          <a:p>
            <a:pPr marL="457200" lvl="1" indent="0">
              <a:buNone/>
            </a:pPr>
            <a:r>
              <a:rPr lang="en-US" dirty="0"/>
              <a:t>The accuracy that we got here is the actual accuracy of the model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0212581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26028-B02E-4A7D-B816-812A6471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Training, Validation and Test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39DD-880E-40F3-8B02-24EA8A7B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998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To avoid </a:t>
            </a:r>
            <a:r>
              <a:rPr lang="en-US" dirty="0">
                <a:solidFill>
                  <a:srgbClr val="7030A0"/>
                </a:solidFill>
              </a:rPr>
              <a:t>overfitting</a:t>
            </a:r>
            <a:r>
              <a:rPr lang="en-US" dirty="0"/>
              <a:t>, we can split our </a:t>
            </a:r>
            <a:r>
              <a:rPr lang="en-US" dirty="0">
                <a:solidFill>
                  <a:srgbClr val="7030A0"/>
                </a:solidFill>
              </a:rPr>
              <a:t>dataset</a:t>
            </a:r>
            <a:r>
              <a:rPr lang="en-US" dirty="0"/>
              <a:t> in three parts: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Training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Validation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Test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sz="1100" dirty="0"/>
          </a:p>
          <a:p>
            <a:r>
              <a:rPr lang="en-US" dirty="0"/>
              <a:t>We should be able to see that the </a:t>
            </a:r>
            <a:r>
              <a:rPr lang="en-US" dirty="0">
                <a:solidFill>
                  <a:srgbClr val="00B050"/>
                </a:solidFill>
              </a:rPr>
              <a:t>Training Loss gets closer and closer to 0</a:t>
            </a:r>
          </a:p>
          <a:p>
            <a:r>
              <a:rPr lang="en-US" dirty="0"/>
              <a:t>However, </a:t>
            </a:r>
            <a:r>
              <a:rPr lang="en-US" dirty="0">
                <a:solidFill>
                  <a:srgbClr val="C00000"/>
                </a:solidFill>
              </a:rPr>
              <a:t>if the Validation Loss starts to increase </a:t>
            </a:r>
            <a:r>
              <a:rPr lang="en-US" dirty="0"/>
              <a:t>(at any point), then we have a problem… an </a:t>
            </a:r>
            <a:r>
              <a:rPr lang="en-US" u="sng" dirty="0"/>
              <a:t>overfitting problem</a:t>
            </a:r>
            <a:r>
              <a:rPr lang="en-US" dirty="0"/>
              <a:t>!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Basically, the model has become very good at predicting the training set, but is getting far from the actual relationship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21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84E11-3E32-43B7-B00B-F389D736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27" y="828675"/>
            <a:ext cx="4314825" cy="52006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B7204-9179-401B-9798-299ED1FCF8C3}"/>
              </a:ext>
            </a:extLst>
          </p:cNvPr>
          <p:cNvCxnSpPr/>
          <p:nvPr/>
        </p:nvCxnSpPr>
        <p:spPr>
          <a:xfrm flipH="1">
            <a:off x="7877492" y="2235200"/>
            <a:ext cx="11953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3330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84E11-3E32-43B7-B00B-F389D736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7" y="828675"/>
            <a:ext cx="4314825" cy="52006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8AB7204-9179-401B-9798-299ED1FCF8C3}"/>
              </a:ext>
            </a:extLst>
          </p:cNvPr>
          <p:cNvCxnSpPr/>
          <p:nvPr/>
        </p:nvCxnSpPr>
        <p:spPr>
          <a:xfrm flipH="1">
            <a:off x="10915332" y="2235200"/>
            <a:ext cx="119538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EC71F22-D4A0-4D27-9110-7F074BD97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" y="1482524"/>
            <a:ext cx="5425439" cy="3892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CF605D-8597-4281-A1D2-B8C106066916}"/>
              </a:ext>
            </a:extLst>
          </p:cNvPr>
          <p:cNvCxnSpPr/>
          <p:nvPr/>
        </p:nvCxnSpPr>
        <p:spPr>
          <a:xfrm>
            <a:off x="3251200" y="2773680"/>
            <a:ext cx="0" cy="162560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58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04A-0C63-45ED-B712-03EAA0D8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 Validation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65BC-DA57-48EC-96C9-AE22AAE63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the </a:t>
            </a:r>
            <a:r>
              <a:rPr lang="en-US" dirty="0">
                <a:solidFill>
                  <a:srgbClr val="7030A0"/>
                </a:solidFill>
              </a:rPr>
              <a:t>dataset is not large enough</a:t>
            </a:r>
            <a:r>
              <a:rPr lang="en-US" dirty="0"/>
              <a:t>, it would not be possible to split it in three parts. </a:t>
            </a:r>
          </a:p>
          <a:p>
            <a:r>
              <a:rPr lang="en-US" dirty="0"/>
              <a:t>To overcome this issue, we can train the model using </a:t>
            </a:r>
            <a:r>
              <a:rPr lang="en-US" b="1" dirty="0"/>
              <a:t>N-fold Cross Validation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split the dataset in N sets and use </a:t>
            </a:r>
            <a:r>
              <a:rPr lang="en-US" dirty="0">
                <a:solidFill>
                  <a:srgbClr val="7030A0"/>
                </a:solidFill>
              </a:rPr>
              <a:t>N-1 of them to train</a:t>
            </a:r>
            <a:r>
              <a:rPr lang="en-US" dirty="0"/>
              <a:t>, while just </a:t>
            </a:r>
            <a:r>
              <a:rPr lang="en-US" dirty="0">
                <a:solidFill>
                  <a:srgbClr val="7030A0"/>
                </a:solidFill>
              </a:rPr>
              <a:t>1 to validate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dirty="0">
                <a:solidFill>
                  <a:schemeClr val="accent2"/>
                </a:solidFill>
              </a:rPr>
              <a:t>repeat this for each epoch</a:t>
            </a:r>
            <a:r>
              <a:rPr lang="en-US" dirty="0"/>
              <a:t>, constantly </a:t>
            </a:r>
            <a:r>
              <a:rPr lang="en-US" dirty="0">
                <a:solidFill>
                  <a:schemeClr val="accent2"/>
                </a:solidFill>
              </a:rPr>
              <a:t>changing the validation set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274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1EE24A-8683-49D0-AB2A-43CBC2FC3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112" y="1104900"/>
            <a:ext cx="7343775" cy="4648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8A94230-603D-401E-8EF7-56813DB135FF}"/>
              </a:ext>
            </a:extLst>
          </p:cNvPr>
          <p:cNvCxnSpPr>
            <a:cxnSpLocks/>
          </p:cNvCxnSpPr>
          <p:nvPr/>
        </p:nvCxnSpPr>
        <p:spPr>
          <a:xfrm>
            <a:off x="1188720" y="5273040"/>
            <a:ext cx="100076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E891AA1-CA8A-4D33-BCDA-77347EC0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82" y="5851842"/>
            <a:ext cx="676275" cy="90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83720-553D-42AB-B5BC-8935AB3A7C4C}"/>
              </a:ext>
            </a:extLst>
          </p:cNvPr>
          <p:cNvSpPr txBox="1"/>
          <p:nvPr/>
        </p:nvSpPr>
        <p:spPr>
          <a:xfrm>
            <a:off x="1005840" y="5904169"/>
            <a:ext cx="20726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</a:t>
            </a:r>
          </a:p>
          <a:p>
            <a:endParaRPr lang="en-US" sz="1000" dirty="0"/>
          </a:p>
          <a:p>
            <a:r>
              <a:rPr lang="en-US" dirty="0"/>
              <a:t>Training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5865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204A-0C63-45ED-B712-03EAA0D82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N-fold Cross Validation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65BC-DA57-48EC-96C9-AE22AAE63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this would not necessarily remove any possibility of overfitting</a:t>
            </a:r>
          </a:p>
          <a:p>
            <a:pPr marL="457200" lvl="1" indent="0">
              <a:buNone/>
            </a:pPr>
            <a:r>
              <a:rPr lang="en-US" dirty="0"/>
              <a:t>In fact, </a:t>
            </a:r>
            <a:r>
              <a:rPr lang="en-US" dirty="0">
                <a:solidFill>
                  <a:srgbClr val="C00000"/>
                </a:solidFill>
              </a:rPr>
              <a:t>overfitting may still be possible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You want to keep a </a:t>
            </a:r>
            <a:r>
              <a:rPr lang="en-US" dirty="0">
                <a:solidFill>
                  <a:srgbClr val="7030A0"/>
                </a:solidFill>
              </a:rPr>
              <a:t>Test set to test the model</a:t>
            </a:r>
            <a:r>
              <a:rPr lang="en-US" dirty="0"/>
              <a:t> even further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However, this approach </a:t>
            </a:r>
            <a:r>
              <a:rPr lang="en-US" dirty="0">
                <a:solidFill>
                  <a:srgbClr val="00B050"/>
                </a:solidFill>
              </a:rPr>
              <a:t>allows to build a relatively functional model </a:t>
            </a:r>
            <a:r>
              <a:rPr lang="en-US" dirty="0"/>
              <a:t>even if the dataset is not large enough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567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B1A758-3386-44CA-87B3-E96FD274D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 and Initialization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245E3-7EF6-4BF9-AFD7-0A0E5E660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189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FB07-4E29-4A69-A109-E6430E4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8587-99AC-4134-93F6-D8E3A1119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we keep </a:t>
            </a:r>
            <a:r>
              <a:rPr lang="en-US" dirty="0">
                <a:solidFill>
                  <a:schemeClr val="accent2"/>
                </a:solidFill>
              </a:rPr>
              <a:t>minimizing the </a:t>
            </a:r>
            <a:r>
              <a:rPr lang="en-US" b="1" dirty="0">
                <a:solidFill>
                  <a:schemeClr val="accent2"/>
                </a:solidFill>
              </a:rPr>
              <a:t>Loss function</a:t>
            </a:r>
            <a:r>
              <a:rPr lang="en-US" dirty="0"/>
              <a:t>, we end up </a:t>
            </a:r>
            <a:r>
              <a:rPr lang="en-US" dirty="0">
                <a:solidFill>
                  <a:srgbClr val="C00000"/>
                </a:solidFill>
              </a:rPr>
              <a:t>overfitting</a:t>
            </a:r>
          </a:p>
          <a:p>
            <a:pPr marL="457200" lvl="1" indent="0">
              <a:buNone/>
            </a:pPr>
            <a:r>
              <a:rPr lang="en-US" dirty="0"/>
              <a:t>We need to </a:t>
            </a:r>
            <a:r>
              <a:rPr lang="en-US" u="sng" dirty="0"/>
              <a:t>stop the Training process before it overfits the model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We have seen code where we </a:t>
            </a:r>
            <a:r>
              <a:rPr lang="en-US" dirty="0">
                <a:solidFill>
                  <a:srgbClr val="7030A0"/>
                </a:solidFill>
              </a:rPr>
              <a:t>fixed the number of epochs </a:t>
            </a:r>
          </a:p>
          <a:p>
            <a:pPr marL="457200" lvl="1" indent="0">
              <a:buNone/>
            </a:pPr>
            <a:r>
              <a:rPr lang="en-US" dirty="0"/>
              <a:t>This is a </a:t>
            </a:r>
            <a:r>
              <a:rPr lang="en-US" dirty="0">
                <a:solidFill>
                  <a:srgbClr val="C00000"/>
                </a:solidFill>
              </a:rPr>
              <a:t>naïve solution </a:t>
            </a:r>
            <a:r>
              <a:rPr lang="en-US" dirty="0"/>
              <a:t>that does not work against complex cases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52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3365BF-28B6-4BC9-994E-5EF5A465BAE6}"/>
              </a:ext>
            </a:extLst>
          </p:cNvPr>
          <p:cNvSpPr/>
          <p:nvPr/>
        </p:nvSpPr>
        <p:spPr>
          <a:xfrm>
            <a:off x="599766" y="3982430"/>
            <a:ext cx="10919685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 biological neuron doesn’t produce an output that is simply a simple linear function of the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Observations suggest that </a:t>
            </a:r>
            <a:r>
              <a:rPr lang="en-US" sz="2400" u="sng" dirty="0"/>
              <a:t>neurons don’t react readily</a:t>
            </a:r>
            <a:r>
              <a:rPr lang="en-US" sz="2400" dirty="0"/>
              <a:t>, but instead </a:t>
            </a:r>
            <a:r>
              <a:rPr lang="en-US" sz="2400" b="1" dirty="0">
                <a:solidFill>
                  <a:srgbClr val="002060"/>
                </a:solidFill>
              </a:rPr>
              <a:t>suppress the input until it has grown so large that it triggers an output</a:t>
            </a:r>
            <a:endParaRPr lang="en-US" sz="2400" dirty="0"/>
          </a:p>
          <a:p>
            <a:pPr lvl="1"/>
            <a:r>
              <a:rPr lang="en-US" sz="2100" dirty="0"/>
              <a:t>You can think of this as a </a:t>
            </a:r>
            <a:r>
              <a:rPr lang="en-US" sz="2100" b="1" dirty="0">
                <a:solidFill>
                  <a:srgbClr val="7030A0"/>
                </a:solidFill>
              </a:rPr>
              <a:t>threshold</a:t>
            </a:r>
            <a:r>
              <a:rPr lang="en-US" sz="2100" dirty="0"/>
              <a:t> that must be reached before any output is produced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4E45A-E60C-4274-99AB-A7089A35C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702" y="499031"/>
            <a:ext cx="7749356" cy="292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FB07-4E29-4A69-A109-E6430E4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E8587-99AC-4134-93F6-D8E3A1119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best approach is to combine these 2 rules:</a:t>
                </a:r>
              </a:p>
              <a:p>
                <a:endParaRPr lang="en-US" sz="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Stop when the </a:t>
                </a:r>
                <a:r>
                  <a:rPr lang="en-US" b="1" dirty="0"/>
                  <a:t>validation loss </a:t>
                </a:r>
                <a:r>
                  <a:rPr lang="en-US" dirty="0"/>
                  <a:t>starts increasing, or 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Stop when the </a:t>
                </a:r>
                <a:r>
                  <a:rPr lang="en-US" b="1" dirty="0"/>
                  <a:t>training loss </a:t>
                </a:r>
                <a:r>
                  <a:rPr lang="en-US" dirty="0"/>
                  <a:t>becomes very small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Example:</a:t>
                </a:r>
              </a:p>
              <a:p>
                <a:endParaRPr lang="en-GB" sz="500" dirty="0"/>
              </a:p>
              <a:p>
                <a:pPr marL="457200" lvl="1" indent="0">
                  <a:buNone/>
                </a:pPr>
                <a:r>
                  <a:rPr lang="en-GB" dirty="0">
                    <a:latin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GB" dirty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dirty="0" err="1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dirty="0">
                            <a:latin typeface="Cambria Math" panose="02040503050406030204" pitchFamily="18" charset="0"/>
                          </a:rPr>
                          <m:t> &lt; 0.001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Consolas" panose="020B0609020204030204" pitchFamily="49" charset="0"/>
                </a:endParaRPr>
              </a:p>
              <a:p>
                <a:pPr marL="457200" lvl="1" indent="0">
                  <a:buNone/>
                </a:pPr>
                <a:r>
                  <a:rPr lang="en-GB" dirty="0">
                    <a:latin typeface="Consolas" panose="020B0609020204030204" pitchFamily="49" charset="0"/>
                  </a:rPr>
                  <a:t>	stop()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E8587-99AC-4134-93F6-D8E3A1119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296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6FB07-4E29-4A69-A109-E6430E4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E8587-99AC-4134-93F6-D8E3A1119B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07365" y="1825625"/>
                <a:ext cx="6864626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Example:</a:t>
                </a:r>
              </a:p>
              <a:p>
                <a:endParaRPr lang="en-GB" sz="500" dirty="0"/>
              </a:p>
              <a:p>
                <a:pPr marL="457200" lvl="1" indent="0">
                  <a:buNone/>
                </a:pPr>
                <a:r>
                  <a:rPr lang="en-GB" dirty="0">
                    <a:latin typeface="Consolas" panose="020B0609020204030204" pitchFamily="49" charset="0"/>
                  </a:rPr>
                  <a:t>if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GB" dirty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GB" i="0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i="0" dirty="0" err="1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 &lt; 0.001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Consolas" panose="020B0609020204030204" pitchFamily="49" charset="0"/>
                </a:endParaRPr>
              </a:p>
              <a:p>
                <a:pPr marL="457200" lvl="1" indent="0">
                  <a:buNone/>
                </a:pPr>
                <a:r>
                  <a:rPr lang="en-GB" dirty="0">
                    <a:latin typeface="Consolas" panose="020B0609020204030204" pitchFamily="49" charset="0"/>
                  </a:rPr>
                  <a:t>	stop()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40E8587-99AC-4134-93F6-D8E3A1119B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7365" y="1825625"/>
                <a:ext cx="6864626" cy="4351338"/>
              </a:xfrm>
              <a:blipFill>
                <a:blip r:embed="rId2"/>
                <a:stretch>
                  <a:fillRect l="-186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C2AAC48-11E5-4D69-90D2-5210F6CA1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735388"/>
            <a:ext cx="4376737" cy="275748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2A34D2-F726-4161-9941-2D0B7E4221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417943" y="3010314"/>
            <a:ext cx="1247361" cy="27941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ECA15E-6BD6-43C8-AD53-9774D9D39449}"/>
              </a:ext>
            </a:extLst>
          </p:cNvPr>
          <p:cNvSpPr/>
          <p:nvPr/>
        </p:nvSpPr>
        <p:spPr>
          <a:xfrm>
            <a:off x="3558208" y="2284757"/>
            <a:ext cx="1719470" cy="725557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1A1235-55A4-4E37-8199-DB66D0FCD5F2}"/>
              </a:ext>
            </a:extLst>
          </p:cNvPr>
          <p:cNvSpPr/>
          <p:nvPr/>
        </p:nvSpPr>
        <p:spPr>
          <a:xfrm>
            <a:off x="5665304" y="2284757"/>
            <a:ext cx="2902226" cy="725557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E10927-C856-4EB6-89A8-940E0D3818E7}"/>
              </a:ext>
            </a:extLst>
          </p:cNvPr>
          <p:cNvCxnSpPr>
            <a:cxnSpLocks/>
          </p:cNvCxnSpPr>
          <p:nvPr/>
        </p:nvCxnSpPr>
        <p:spPr>
          <a:xfrm>
            <a:off x="7116417" y="3010314"/>
            <a:ext cx="238539" cy="289352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16426B-A951-4AD8-86FE-99D3FA551154}"/>
                  </a:ext>
                </a:extLst>
              </p:cNvPr>
              <p:cNvSpPr txBox="1"/>
              <p:nvPr/>
            </p:nvSpPr>
            <p:spPr>
              <a:xfrm>
                <a:off x="8782879" y="5804452"/>
                <a:ext cx="34091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dirty="0"/>
                  <a:t> is the Validation loss at epoch </a:t>
                </a:r>
                <a:r>
                  <a:rPr lang="en-GB" dirty="0" err="1"/>
                  <a:t>i</a:t>
                </a:r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dirty="0"/>
                  <a:t> is the Training loss at epoch </a:t>
                </a:r>
                <a:r>
                  <a:rPr lang="en-GB" dirty="0" err="1"/>
                  <a:t>i</a:t>
                </a:r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216426B-A951-4AD8-86FE-99D3FA551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879" y="5804452"/>
                <a:ext cx="3409121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437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DE7C-A1EA-480C-9B48-1B795193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 is the process in which </a:t>
            </a:r>
            <a:r>
              <a:rPr lang="en-US" dirty="0">
                <a:solidFill>
                  <a:srgbClr val="7030A0"/>
                </a:solidFill>
              </a:rPr>
              <a:t>we set the initial values of the weights</a:t>
            </a:r>
          </a:p>
          <a:p>
            <a:endParaRPr lang="en-US" dirty="0"/>
          </a:p>
          <a:p>
            <a:r>
              <a:rPr lang="en-US" dirty="0"/>
              <a:t>An inappropriate initialization would cause an unoptimizable model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543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DE7C-A1EA-480C-9B48-1B795193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First, the weights cannot be all equal</a:t>
            </a:r>
          </a:p>
          <a:p>
            <a:r>
              <a:rPr lang="en-US" dirty="0"/>
              <a:t>If they are all equal, the </a:t>
            </a:r>
            <a:r>
              <a:rPr lang="en-US" b="1" dirty="0"/>
              <a:t>backpropagation</a:t>
            </a:r>
            <a:r>
              <a:rPr lang="en-US" dirty="0"/>
              <a:t> would not be able to </a:t>
            </a:r>
            <a:r>
              <a:rPr lang="en-US" dirty="0">
                <a:solidFill>
                  <a:srgbClr val="7030A0"/>
                </a:solidFill>
              </a:rPr>
              <a:t>recognize the different nodes </a:t>
            </a:r>
            <a:r>
              <a:rPr lang="en-US" dirty="0"/>
              <a:t>and would </a:t>
            </a:r>
            <a:r>
              <a:rPr lang="en-US" dirty="0">
                <a:solidFill>
                  <a:srgbClr val="C00000"/>
                </a:solidFill>
              </a:rPr>
              <a:t>upgrade all of them in the same way</a:t>
            </a:r>
          </a:p>
          <a:p>
            <a:pPr marL="457200" lvl="1" indent="0">
              <a:buNone/>
            </a:pPr>
            <a:r>
              <a:rPr lang="en-US" dirty="0"/>
              <a:t>Basically, making the weights useless</a:t>
            </a:r>
          </a:p>
          <a:p>
            <a:r>
              <a:rPr lang="en-US" dirty="0"/>
              <a:t>Even the outputs would all be the same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7B15C-A117-48A5-9F35-44A6F5E0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64" y="4549778"/>
            <a:ext cx="5041540" cy="202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5E60B0-AF59-4C4E-9DB9-391BA751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05" y="4859230"/>
            <a:ext cx="4422390" cy="19550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567363"/>
          </a:xfrm>
        </p:spPr>
        <p:txBody>
          <a:bodyPr/>
          <a:lstStyle/>
          <a:p>
            <a:r>
              <a:rPr lang="en-US" dirty="0"/>
              <a:t>In our code, we have chosen the weights generated from a </a:t>
            </a:r>
            <a:r>
              <a:rPr lang="en-US" u="sng" dirty="0"/>
              <a:t>uniform</a:t>
            </a:r>
            <a:r>
              <a:rPr lang="en-US" dirty="0"/>
              <a:t> random function, with very small range</a:t>
            </a:r>
          </a:p>
          <a:p>
            <a:pPr marL="457200" lvl="1" indent="0">
              <a:buNone/>
            </a:pPr>
            <a:r>
              <a:rPr lang="en-US" dirty="0"/>
              <a:t>Each value has the same probability to be chosen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Another way would be to use a </a:t>
            </a:r>
            <a:r>
              <a:rPr lang="en-US" u="sng" dirty="0"/>
              <a:t>normal</a:t>
            </a:r>
            <a:r>
              <a:rPr lang="en-US" dirty="0"/>
              <a:t> initializer (normal distribution)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B0E846-4A97-4263-A748-70E009F1A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987" y="2240756"/>
            <a:ext cx="32480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5E60B0-AF59-4C4E-9DB9-391BA751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05" y="381838"/>
            <a:ext cx="4422390" cy="19550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9117"/>
            <a:ext cx="10515600" cy="3517846"/>
          </a:xfrm>
        </p:spPr>
        <p:txBody>
          <a:bodyPr>
            <a:normAutofit/>
          </a:bodyPr>
          <a:lstStyle/>
          <a:p>
            <a:r>
              <a:rPr lang="en-US" dirty="0"/>
              <a:t>In a normal distribution, the </a:t>
            </a:r>
            <a:r>
              <a:rPr lang="en-US" dirty="0">
                <a:solidFill>
                  <a:srgbClr val="7030A0"/>
                </a:solidFill>
              </a:rPr>
              <a:t>values closer to 0 have more probability to be chosen</a:t>
            </a:r>
          </a:p>
          <a:p>
            <a:pPr marL="457200" lvl="1" indent="0">
              <a:buNone/>
            </a:pPr>
            <a:r>
              <a:rPr lang="en-US" dirty="0"/>
              <a:t>Note that we still count only the values between -0.1 and 0.1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There is a problem, though…</a:t>
            </a:r>
          </a:p>
        </p:txBody>
      </p:sp>
    </p:spTree>
    <p:extLst>
      <p:ext uri="{BB962C8B-B14F-4D97-AF65-F5344CB8AC3E}">
        <p14:creationId xmlns:p14="http://schemas.microsoft.com/office/powerpoint/2010/main" val="535446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2518"/>
            <a:ext cx="10515600" cy="5124446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dirty="0">
                <a:solidFill>
                  <a:srgbClr val="7030A0"/>
                </a:solidFill>
              </a:rPr>
              <a:t>initial values for the weights</a:t>
            </a:r>
            <a:r>
              <a:rPr lang="en-GB" dirty="0"/>
              <a:t> are used for the </a:t>
            </a:r>
            <a:r>
              <a:rPr lang="en-GB" b="1" dirty="0"/>
              <a:t>Linear Combination</a:t>
            </a:r>
          </a:p>
          <a:p>
            <a:r>
              <a:rPr lang="en-GB" dirty="0"/>
              <a:t>Then, the obtained results are “activated”…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8A98601-4646-4D59-AC18-723D3CC314B3}"/>
              </a:ext>
            </a:extLst>
          </p:cNvPr>
          <p:cNvSpPr/>
          <p:nvPr/>
        </p:nvSpPr>
        <p:spPr>
          <a:xfrm>
            <a:off x="3186115" y="3535851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96E385-66AD-4F39-8E48-0DCEF5437465}"/>
              </a:ext>
            </a:extLst>
          </p:cNvPr>
          <p:cNvSpPr/>
          <p:nvPr/>
        </p:nvSpPr>
        <p:spPr>
          <a:xfrm>
            <a:off x="3186115" y="4408098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6D88BB-27BA-4143-AB8E-D54F8236CE5E}"/>
              </a:ext>
            </a:extLst>
          </p:cNvPr>
          <p:cNvSpPr/>
          <p:nvPr/>
        </p:nvSpPr>
        <p:spPr>
          <a:xfrm>
            <a:off x="4356610" y="3973951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765E9A-6F07-47F5-8EAA-DC1CCD370A9A}"/>
              </a:ext>
            </a:extLst>
          </p:cNvPr>
          <p:cNvCxnSpPr>
            <a:stCxn id="6" idx="6"/>
            <a:endCxn id="8" idx="2"/>
          </p:cNvCxnSpPr>
          <p:nvPr/>
        </p:nvCxnSpPr>
        <p:spPr>
          <a:xfrm>
            <a:off x="3964328" y="3895775"/>
            <a:ext cx="392282" cy="43810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2F59AD-622A-476E-8C7B-334C2B6FCFD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3964328" y="4333875"/>
            <a:ext cx="392282" cy="43414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A192F4A-87FE-4B66-A182-40CC61A1701D}"/>
              </a:ext>
            </a:extLst>
          </p:cNvPr>
          <p:cNvSpPr/>
          <p:nvPr/>
        </p:nvSpPr>
        <p:spPr>
          <a:xfrm>
            <a:off x="5686425" y="3973951"/>
            <a:ext cx="1470581" cy="7198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Non-linearity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CB69DA-310B-4D96-A4BA-45433B0C23F1}"/>
              </a:ext>
            </a:extLst>
          </p:cNvPr>
          <p:cNvSpPr/>
          <p:nvPr/>
        </p:nvSpPr>
        <p:spPr>
          <a:xfrm>
            <a:off x="8019193" y="3975075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129413-03C0-44CD-B015-403ACC347F5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134823" y="4333874"/>
            <a:ext cx="55160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AC0533-6676-413D-9D59-671C0151131C}"/>
              </a:ext>
            </a:extLst>
          </p:cNvPr>
          <p:cNvCxnSpPr>
            <a:cxnSpLocks/>
            <a:stCxn id="11" idx="3"/>
            <a:endCxn id="12" idx="2"/>
          </p:cNvCxnSpPr>
          <p:nvPr/>
        </p:nvCxnSpPr>
        <p:spPr>
          <a:xfrm>
            <a:off x="7157006" y="4333875"/>
            <a:ext cx="862187" cy="11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B54E4F6-B7DA-4236-BB49-55FA0D5DA803}"/>
              </a:ext>
            </a:extLst>
          </p:cNvPr>
          <p:cNvSpPr/>
          <p:nvPr/>
        </p:nvSpPr>
        <p:spPr>
          <a:xfrm>
            <a:off x="4356610" y="3973951"/>
            <a:ext cx="778213" cy="719847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CD1FF9-EDA1-4636-A73E-EE6A98787491}"/>
              </a:ext>
            </a:extLst>
          </p:cNvPr>
          <p:cNvSpPr/>
          <p:nvPr/>
        </p:nvSpPr>
        <p:spPr>
          <a:xfrm>
            <a:off x="5686425" y="3973951"/>
            <a:ext cx="1470581" cy="71984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Non-linearity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E8F5905-1838-4838-9AF4-09701772152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134823" y="4333874"/>
            <a:ext cx="551602" cy="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1353DC-4E7D-4658-9A24-16B36FB1CD3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57006" y="4333875"/>
            <a:ext cx="862187" cy="112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5F73E1-0862-4850-A476-9C540CB53EC5}"/>
              </a:ext>
            </a:extLst>
          </p:cNvPr>
          <p:cNvCxnSpPr/>
          <p:nvPr/>
        </p:nvCxnSpPr>
        <p:spPr>
          <a:xfrm flipH="1">
            <a:off x="4181475" y="3257550"/>
            <a:ext cx="285750" cy="638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3CAEA0E-CC10-4CAA-A19D-62959DD956F8}"/>
              </a:ext>
            </a:extLst>
          </p:cNvPr>
          <p:cNvCxnSpPr>
            <a:cxnSpLocks/>
          </p:cNvCxnSpPr>
          <p:nvPr/>
        </p:nvCxnSpPr>
        <p:spPr>
          <a:xfrm flipH="1" flipV="1">
            <a:off x="4181475" y="4693799"/>
            <a:ext cx="285750" cy="71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B944FC-9C12-435E-985F-293BBA7AE8FA}"/>
              </a:ext>
            </a:extLst>
          </p:cNvPr>
          <p:cNvSpPr txBox="1"/>
          <p:nvPr/>
        </p:nvSpPr>
        <p:spPr>
          <a:xfrm>
            <a:off x="4467225" y="2994708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046E4D-90FA-4FF5-8A1A-2C1295C8A3D4}"/>
              </a:ext>
            </a:extLst>
          </p:cNvPr>
          <p:cNvSpPr txBox="1"/>
          <p:nvPr/>
        </p:nvSpPr>
        <p:spPr>
          <a:xfrm>
            <a:off x="4467225" y="5294300"/>
            <a:ext cx="94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377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6203"/>
            <a:ext cx="10515600" cy="1426521"/>
          </a:xfrm>
        </p:spPr>
        <p:txBody>
          <a:bodyPr>
            <a:normAutofit/>
          </a:bodyPr>
          <a:lstStyle/>
          <a:p>
            <a:r>
              <a:rPr lang="en-US" dirty="0"/>
              <a:t>Following </a:t>
            </a:r>
            <a:r>
              <a:rPr lang="en-US" dirty="0">
                <a:solidFill>
                  <a:schemeClr val="accent2"/>
                </a:solidFill>
              </a:rPr>
              <a:t>both methods </a:t>
            </a:r>
            <a:r>
              <a:rPr lang="en-US" dirty="0"/>
              <a:t>(</a:t>
            </a:r>
            <a:r>
              <a:rPr lang="en-US" dirty="0">
                <a:solidFill>
                  <a:srgbClr val="7030A0"/>
                </a:solidFill>
              </a:rPr>
              <a:t>normal</a:t>
            </a:r>
            <a:r>
              <a:rPr lang="en-US" dirty="0"/>
              <a:t> and </a:t>
            </a:r>
            <a:r>
              <a:rPr lang="en-US" dirty="0">
                <a:solidFill>
                  <a:srgbClr val="7030A0"/>
                </a:solidFill>
              </a:rPr>
              <a:t>uniform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distribution</a:t>
            </a:r>
            <a:r>
              <a:rPr lang="en-US" dirty="0"/>
              <a:t>) and after being “activated”, the initial values of the weights would be enclosed in the area showed in green above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A418E-62F3-4545-B4A1-98F88EB5C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00" y="497330"/>
            <a:ext cx="8890200" cy="409088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855339-F8E6-420D-937E-F76A2254301E}"/>
              </a:ext>
            </a:extLst>
          </p:cNvPr>
          <p:cNvSpPr/>
          <p:nvPr/>
        </p:nvSpPr>
        <p:spPr>
          <a:xfrm>
            <a:off x="5600700" y="1485899"/>
            <a:ext cx="1000125" cy="2828925"/>
          </a:xfrm>
          <a:prstGeom prst="roundRect">
            <a:avLst/>
          </a:prstGeom>
          <a:solidFill>
            <a:srgbClr val="92D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30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5115"/>
            <a:ext cx="10515600" cy="1387610"/>
          </a:xfrm>
        </p:spPr>
        <p:txBody>
          <a:bodyPr>
            <a:normAutofit/>
          </a:bodyPr>
          <a:lstStyle/>
          <a:p>
            <a:r>
              <a:rPr lang="en-US" dirty="0"/>
              <a:t>That’s bad, because, in that specific area, the sigmoid is </a:t>
            </a:r>
            <a:r>
              <a:rPr lang="en-US" dirty="0">
                <a:solidFill>
                  <a:srgbClr val="FF0000"/>
                </a:solidFill>
              </a:rPr>
              <a:t>almost linear</a:t>
            </a:r>
            <a:r>
              <a:rPr lang="en-US" dirty="0"/>
              <a:t>!</a:t>
            </a:r>
          </a:p>
          <a:p>
            <a:pPr marL="457200" lvl="1" indent="0">
              <a:buNone/>
            </a:pPr>
            <a:r>
              <a:rPr lang="en-US" dirty="0"/>
              <a:t>But we know that non-linearity is essential for DNN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A418E-62F3-4545-B4A1-98F88EB5C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00" y="497330"/>
            <a:ext cx="8890200" cy="409088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855339-F8E6-420D-937E-F76A2254301E}"/>
              </a:ext>
            </a:extLst>
          </p:cNvPr>
          <p:cNvSpPr/>
          <p:nvPr/>
        </p:nvSpPr>
        <p:spPr>
          <a:xfrm>
            <a:off x="5600700" y="1485899"/>
            <a:ext cx="1000125" cy="2828925"/>
          </a:xfrm>
          <a:prstGeom prst="roundRect">
            <a:avLst/>
          </a:prstGeom>
          <a:solidFill>
            <a:srgbClr val="92D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8DDB60-1950-4CF5-A0B8-41C451ADA4D2}"/>
              </a:ext>
            </a:extLst>
          </p:cNvPr>
          <p:cNvCxnSpPr>
            <a:cxnSpLocks/>
          </p:cNvCxnSpPr>
          <p:nvPr/>
        </p:nvCxnSpPr>
        <p:spPr>
          <a:xfrm flipV="1">
            <a:off x="5642040" y="1770434"/>
            <a:ext cx="890689" cy="1507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6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224-9B3F-451A-89CD-53ECE8A37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75115"/>
            <a:ext cx="10515600" cy="1387610"/>
          </a:xfrm>
        </p:spPr>
        <p:txBody>
          <a:bodyPr>
            <a:normAutofit/>
          </a:bodyPr>
          <a:lstStyle/>
          <a:p>
            <a:r>
              <a:rPr lang="en-US" dirty="0"/>
              <a:t>The weights have </a:t>
            </a:r>
            <a:r>
              <a:rPr lang="en-US" dirty="0">
                <a:solidFill>
                  <a:srgbClr val="7030A0"/>
                </a:solidFill>
              </a:rPr>
              <a:t>to be initialized in a reasonable range</a:t>
            </a:r>
            <a:r>
              <a:rPr lang="en-US" dirty="0"/>
              <a:t>, so to have a </a:t>
            </a:r>
            <a:r>
              <a:rPr lang="en-US" dirty="0">
                <a:solidFill>
                  <a:srgbClr val="00B050"/>
                </a:solidFill>
              </a:rPr>
              <a:t>good variance </a:t>
            </a:r>
            <a:r>
              <a:rPr lang="en-US" dirty="0"/>
              <a:t>along the linear combinations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A418E-62F3-4545-B4A1-98F88EB5C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00" y="497330"/>
            <a:ext cx="8890200" cy="409088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1855339-F8E6-420D-937E-F76A2254301E}"/>
              </a:ext>
            </a:extLst>
          </p:cNvPr>
          <p:cNvSpPr/>
          <p:nvPr/>
        </p:nvSpPr>
        <p:spPr>
          <a:xfrm>
            <a:off x="5600700" y="1485899"/>
            <a:ext cx="1000125" cy="2828925"/>
          </a:xfrm>
          <a:prstGeom prst="roundRect">
            <a:avLst/>
          </a:prstGeom>
          <a:solidFill>
            <a:srgbClr val="92D0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8DDB60-1950-4CF5-A0B8-41C451ADA4D2}"/>
              </a:ext>
            </a:extLst>
          </p:cNvPr>
          <p:cNvCxnSpPr>
            <a:cxnSpLocks/>
          </p:cNvCxnSpPr>
          <p:nvPr/>
        </p:nvCxnSpPr>
        <p:spPr>
          <a:xfrm flipV="1">
            <a:off x="5642040" y="1770434"/>
            <a:ext cx="890689" cy="1507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57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19DF0B-FABB-4A4F-A586-C56162EE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6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69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8093-2076-4202-9EB3-3264175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</a:t>
            </a:r>
            <a:r>
              <a:rPr lang="en-US" dirty="0" err="1"/>
              <a:t>Glorot</a:t>
            </a:r>
            <a:r>
              <a:rPr lang="en-US" dirty="0"/>
              <a:t> initialization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391E-3A80-4010-94E2-EB638FD82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Also known as just </a:t>
            </a:r>
            <a:r>
              <a:rPr lang="en-US" b="1" dirty="0"/>
              <a:t>Xavier/</a:t>
            </a:r>
            <a:r>
              <a:rPr lang="en-US" b="1" dirty="0" err="1"/>
              <a:t>Glorot</a:t>
            </a:r>
            <a:r>
              <a:rPr lang="en-US" b="1" dirty="0"/>
              <a:t> initialization  </a:t>
            </a:r>
          </a:p>
          <a:p>
            <a:endParaRPr lang="en-US" dirty="0"/>
          </a:p>
          <a:p>
            <a:r>
              <a:rPr lang="en-US" dirty="0"/>
              <a:t>Splits in </a:t>
            </a:r>
            <a:r>
              <a:rPr lang="en-US" b="1" u="sng" dirty="0"/>
              <a:t>Normal</a:t>
            </a:r>
            <a:r>
              <a:rPr lang="en-US" dirty="0"/>
              <a:t> and </a:t>
            </a:r>
            <a:r>
              <a:rPr lang="en-US" b="1" u="sng" dirty="0"/>
              <a:t>Uniform</a:t>
            </a:r>
            <a:r>
              <a:rPr lang="en-US" dirty="0"/>
              <a:t> </a:t>
            </a:r>
            <a:r>
              <a:rPr lang="en-US" b="1" dirty="0"/>
              <a:t>Xavier initialization</a:t>
            </a:r>
          </a:p>
          <a:p>
            <a:endParaRPr lang="en-US" b="1" dirty="0"/>
          </a:p>
          <a:p>
            <a:r>
              <a:rPr lang="en-US" dirty="0"/>
              <a:t>This is </a:t>
            </a:r>
            <a:r>
              <a:rPr lang="en-US" i="1" dirty="0"/>
              <a:t>state-of-the-art</a:t>
            </a:r>
            <a:r>
              <a:rPr lang="en-US" dirty="0"/>
              <a:t> and the </a:t>
            </a:r>
            <a:r>
              <a:rPr lang="en-US" dirty="0">
                <a:solidFill>
                  <a:srgbClr val="7030A0"/>
                </a:solidFill>
              </a:rPr>
              <a:t>default initializer </a:t>
            </a:r>
            <a:r>
              <a:rPr lang="en-US" dirty="0"/>
              <a:t>used by </a:t>
            </a:r>
            <a:r>
              <a:rPr lang="en-US" b="1" dirty="0"/>
              <a:t>TensorFlow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698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8093-2076-4202-9EB3-3264175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Xavier </a:t>
            </a:r>
            <a:r>
              <a:rPr lang="en-US" dirty="0" err="1"/>
              <a:t>Glorot</a:t>
            </a:r>
            <a:r>
              <a:rPr lang="en-US" dirty="0"/>
              <a:t> initialization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Uniform Xavier initialization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The uniform range is equal to: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#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𝑖𝑛𝑝𝑢𝑡𝑠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+#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𝑜𝑢𝑡𝑝𝑢𝑡𝑠</m:t>
                            </m:r>
                          </m:den>
                        </m:f>
                      </m:e>
                    </m:rad>
                  </m:oMath>
                </a14:m>
                <a:endParaRPr lang="en-US" b="1" dirty="0"/>
              </a:p>
              <a:p>
                <a:pPr marL="0" indent="0" algn="ctr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Normal Xavier initialization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Normal distribution with mean in 0 and standard deviation: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𝑖𝑛𝑝𝑢𝑡𝑠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𝑜𝑢𝑡𝑝𝑢𝑡𝑠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49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9600"/>
                <a:ext cx="10515600" cy="55673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do we focus so much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𝑖𝑛𝑝𝑢𝑡𝑠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𝑜𝑢𝑡𝑝𝑢𝑡𝑠</m:t>
                    </m:r>
                  </m:oMath>
                </a14:m>
                <a:r>
                  <a:rPr lang="en-US" dirty="0"/>
                  <a:t> 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𝑜𝑢𝑡𝑝𝑢𝑡𝑠</m:t>
                    </m:r>
                  </m:oMath>
                </a14:m>
                <a:r>
                  <a:rPr lang="en-US" dirty="0"/>
                  <a:t> helps, because the more outputs we have, the more spread the data should be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9600"/>
                <a:ext cx="10515600" cy="5567363"/>
              </a:xfrm>
              <a:blipFill>
                <a:blip r:embed="rId3"/>
                <a:stretch>
                  <a:fillRect l="-1217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E3A305-FE17-4012-B5A9-E9AF3C1A5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464" y="2838450"/>
            <a:ext cx="5583242" cy="374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609600"/>
                <a:ext cx="10515600" cy="55673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Why do we focus so much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𝑖𝑛𝑝𝑢𝑡𝑠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𝑜𝑢𝑡𝑝𝑢𝑡𝑠</m:t>
                    </m:r>
                  </m:oMath>
                </a14:m>
                <a:r>
                  <a:rPr lang="en-US" dirty="0"/>
                  <a:t> 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𝑖𝑛𝑝𝑢𝑡𝑠</m:t>
                    </m:r>
                  </m:oMath>
                </a14:m>
                <a:r>
                  <a:rPr lang="en-US" dirty="0"/>
                  <a:t> helps too, because when we backpropagate we have the same problem but “vice versa”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C1391E-3A80-4010-94E2-EB638FD82B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609600"/>
                <a:ext cx="10515600" cy="5567363"/>
              </a:xfrm>
              <a:blipFill>
                <a:blip r:embed="rId3"/>
                <a:stretch>
                  <a:fillRect l="-1217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B14CC6A-9CAA-41A5-8AFE-2544FDAB9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2702206"/>
            <a:ext cx="7300912" cy="38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7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0ACB54-3512-4ADD-B096-AEE5BAB696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21863-58A3-46A0-8A09-4431524537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Which algorithms to use to obtain the best model?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4687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360E-CB18-4FEA-BBDE-F0F594A0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CB32-96ED-4CE7-A3DE-E9E1F18D5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Gradient Descent </a:t>
            </a:r>
            <a:r>
              <a:rPr lang="en-US" dirty="0"/>
              <a:t>that we introduced in the NumPy lecture has a couple of major drawbacks:</a:t>
            </a:r>
          </a:p>
          <a:p>
            <a:endParaRPr lang="en-US" sz="5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It </a:t>
            </a:r>
            <a:r>
              <a:rPr lang="en-US" dirty="0">
                <a:solidFill>
                  <a:srgbClr val="C00000"/>
                </a:solidFill>
              </a:rPr>
              <a:t>iterates over the whole training set</a:t>
            </a:r>
            <a:r>
              <a:rPr lang="en-US" dirty="0"/>
              <a:t> before updating the weights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Also, </a:t>
            </a:r>
            <a:r>
              <a:rPr lang="en-US" dirty="0">
                <a:solidFill>
                  <a:srgbClr val="C00000"/>
                </a:solidFill>
              </a:rPr>
              <a:t>each update is very small</a:t>
            </a:r>
          </a:p>
          <a:p>
            <a:endParaRPr lang="en-GB" dirty="0"/>
          </a:p>
          <a:p>
            <a:r>
              <a:rPr lang="en-GB" dirty="0"/>
              <a:t>However, we also saw that TensorFlow uses </a:t>
            </a:r>
            <a:r>
              <a:rPr lang="en-GB" b="1" dirty="0"/>
              <a:t>Stochastic Gradient Descent</a:t>
            </a:r>
          </a:p>
          <a:p>
            <a:pPr marL="457200" lvl="1" indent="0">
              <a:buNone/>
            </a:pPr>
            <a:r>
              <a:rPr lang="en-GB" dirty="0"/>
              <a:t>This should be a clue that SGD is better, because </a:t>
            </a:r>
            <a:r>
              <a:rPr lang="en-GB" b="1" dirty="0">
                <a:solidFill>
                  <a:srgbClr val="0070C0"/>
                </a:solidFill>
              </a:rPr>
              <a:t>G</a:t>
            </a:r>
            <a:r>
              <a:rPr lang="en-GB" b="1" dirty="0">
                <a:solidFill>
                  <a:srgbClr val="FF0000"/>
                </a:solidFill>
              </a:rPr>
              <a:t>o</a:t>
            </a:r>
            <a:r>
              <a:rPr lang="en-GB" b="1" dirty="0">
                <a:solidFill>
                  <a:schemeClr val="accent4"/>
                </a:solidFill>
              </a:rPr>
              <a:t>o</a:t>
            </a:r>
            <a:r>
              <a:rPr lang="en-GB" b="1" dirty="0">
                <a:solidFill>
                  <a:srgbClr val="0070C0"/>
                </a:solidFill>
              </a:rPr>
              <a:t>g</a:t>
            </a:r>
            <a:r>
              <a:rPr lang="en-GB" b="1" dirty="0">
                <a:solidFill>
                  <a:srgbClr val="00B050"/>
                </a:solidFill>
              </a:rPr>
              <a:t>l</a:t>
            </a:r>
            <a:r>
              <a:rPr lang="en-GB" b="1" dirty="0">
                <a:solidFill>
                  <a:srgbClr val="FF0000"/>
                </a:solidFill>
              </a:rPr>
              <a:t>e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is always right!</a:t>
            </a:r>
          </a:p>
        </p:txBody>
      </p:sp>
    </p:spTree>
    <p:extLst>
      <p:ext uri="{BB962C8B-B14F-4D97-AF65-F5344CB8AC3E}">
        <p14:creationId xmlns:p14="http://schemas.microsoft.com/office/powerpoint/2010/main" val="242425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4360E-CB18-4FEA-BBDE-F0F594A08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4CB32-96ED-4CE7-A3DE-E9E1F18D5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SGD </a:t>
            </a:r>
            <a:r>
              <a:rPr lang="en-US" dirty="0"/>
              <a:t>works in the exact same way as the GD, but instead of updating the weights once per epoch </a:t>
            </a:r>
            <a:r>
              <a:rPr lang="en-US" b="1" dirty="0">
                <a:solidFill>
                  <a:srgbClr val="00B050"/>
                </a:solidFill>
              </a:rPr>
              <a:t>it updates the weights in real time inside a single epoch </a:t>
            </a:r>
          </a:p>
          <a:p>
            <a:pPr marL="457200" lvl="1" indent="0">
              <a:buNone/>
            </a:pPr>
            <a:r>
              <a:rPr lang="en-US" dirty="0"/>
              <a:t>Each of the batches per epoch would contribute to the upgrading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The stochastic gradient descent is closely related to the concept of </a:t>
            </a:r>
            <a:r>
              <a:rPr lang="en-US" b="1" dirty="0"/>
              <a:t>batching</a:t>
            </a:r>
          </a:p>
          <a:p>
            <a:pPr marL="457200" lvl="1" indent="0">
              <a:buNone/>
            </a:pPr>
            <a:r>
              <a:rPr lang="en-US" dirty="0"/>
              <a:t>Batching is the process of </a:t>
            </a:r>
            <a:r>
              <a:rPr lang="en-US" dirty="0">
                <a:solidFill>
                  <a:srgbClr val="7030A0"/>
                </a:solidFill>
              </a:rPr>
              <a:t>splitting data into </a:t>
            </a:r>
            <a:r>
              <a:rPr lang="en-US" b="1" dirty="0">
                <a:solidFill>
                  <a:srgbClr val="7030A0"/>
                </a:solidFill>
              </a:rPr>
              <a:t>n</a:t>
            </a:r>
            <a:r>
              <a:rPr lang="en-US" dirty="0">
                <a:solidFill>
                  <a:srgbClr val="7030A0"/>
                </a:solidFill>
              </a:rPr>
              <a:t> batches </a:t>
            </a:r>
            <a:r>
              <a:rPr lang="en-US" dirty="0"/>
              <a:t>(aka </a:t>
            </a:r>
            <a:r>
              <a:rPr lang="en-US" dirty="0">
                <a:solidFill>
                  <a:srgbClr val="7030A0"/>
                </a:solidFill>
              </a:rPr>
              <a:t>minibatches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We update the weights </a:t>
            </a:r>
            <a:r>
              <a:rPr lang="en-US" dirty="0">
                <a:solidFill>
                  <a:schemeClr val="accent2"/>
                </a:solidFill>
              </a:rPr>
              <a:t>after every batch</a:t>
            </a:r>
            <a:r>
              <a:rPr lang="en-US" dirty="0"/>
              <a:t> instead of every epoch</a:t>
            </a:r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Real SGD actually updates after every input, this is instead called </a:t>
            </a:r>
            <a:r>
              <a:rPr lang="en-US" b="1" dirty="0"/>
              <a:t>Mini-batch GD</a:t>
            </a:r>
          </a:p>
        </p:txBody>
      </p:sp>
      <p:pic>
        <p:nvPicPr>
          <p:cNvPr id="5" name="Picture 4" descr="A picture containing indoor, cup, table, sitting&#10;&#10;Description automatically generated">
            <a:extLst>
              <a:ext uri="{FF2B5EF4-FFF2-40B4-BE49-F238E27FC236}">
                <a16:creationId xmlns:a16="http://schemas.microsoft.com/office/drawing/2014/main" id="{EFBB9F79-1FDA-41CB-BC6D-489DB50C7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163" y="4954588"/>
            <a:ext cx="1618612" cy="17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1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B9B9-F023-436E-9065-404ABD991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1325563"/>
          </a:xfrm>
        </p:spPr>
        <p:txBody>
          <a:bodyPr/>
          <a:lstStyle/>
          <a:p>
            <a:r>
              <a:rPr lang="en-US" dirty="0"/>
              <a:t>Mini-batch Gradient Descent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16AD3-64E9-43E8-9F4D-F85C3717645E}"/>
              </a:ext>
            </a:extLst>
          </p:cNvPr>
          <p:cNvSpPr txBox="1"/>
          <p:nvPr/>
        </p:nvSpPr>
        <p:spPr>
          <a:xfrm>
            <a:off x="647700" y="5762624"/>
            <a:ext cx="11144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Here we assume to have 10,000 training points and to split them in 10 batches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So, we have 1,000 points per batch and 10 batches per epoch</a:t>
            </a:r>
            <a:endParaRPr lang="en-GB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997EA7-3FE1-45AE-BFD1-322F96649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592" y="1373932"/>
            <a:ext cx="9738714" cy="41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93767-8A96-4112-9039-5D77D58D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2" y="206527"/>
            <a:ext cx="7419975" cy="5581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EDBE8D-C915-477A-B150-E2FACED22D8E}"/>
              </a:ext>
            </a:extLst>
          </p:cNvPr>
          <p:cNvSpPr txBox="1"/>
          <p:nvPr/>
        </p:nvSpPr>
        <p:spPr>
          <a:xfrm>
            <a:off x="647700" y="5762624"/>
            <a:ext cx="111442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It is virtually </a:t>
            </a:r>
            <a:r>
              <a:rPr lang="en-US" sz="2600" dirty="0">
                <a:solidFill>
                  <a:srgbClr val="7030A0"/>
                </a:solidFill>
              </a:rPr>
              <a:t>the same algorithm  as GD</a:t>
            </a:r>
            <a:r>
              <a:rPr lang="en-US" sz="2600" dirty="0"/>
              <a:t>, but </a:t>
            </a:r>
            <a:r>
              <a:rPr lang="en-US" sz="2600" dirty="0">
                <a:solidFill>
                  <a:srgbClr val="00B050"/>
                </a:solidFill>
              </a:rPr>
              <a:t>faster</a:t>
            </a:r>
            <a:r>
              <a:rPr lang="en-GB" sz="2600" dirty="0">
                <a:solidFill>
                  <a:srgbClr val="00B050"/>
                </a:solidFill>
              </a:rPr>
              <a:t> </a:t>
            </a:r>
            <a:r>
              <a:rPr lang="en-GB" sz="2600" dirty="0"/>
              <a:t>in getting closer to the min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However, this speed would </a:t>
            </a:r>
            <a:r>
              <a:rPr lang="en-GB" sz="2600" dirty="0">
                <a:solidFill>
                  <a:srgbClr val="C00000"/>
                </a:solidFill>
              </a:rPr>
              <a:t>cost in accuracy</a:t>
            </a:r>
            <a:r>
              <a:rPr lang="en-GB" sz="2600" dirty="0"/>
              <a:t>, but overall is worth it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61006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93767-8A96-4112-9039-5D77D58D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7" y="206527"/>
            <a:ext cx="7419975" cy="5581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EDBE8D-C915-477A-B150-E2FACED22D8E}"/>
              </a:ext>
            </a:extLst>
          </p:cNvPr>
          <p:cNvSpPr txBox="1"/>
          <p:nvPr/>
        </p:nvSpPr>
        <p:spPr>
          <a:xfrm>
            <a:off x="647700" y="5762624"/>
            <a:ext cx="111442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Multicore architecture can work on separate batches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03701-B37A-46E7-97A2-C5B487BFE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459" y="1138125"/>
            <a:ext cx="3401470" cy="386435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28306-C223-45F5-A170-298A4100F66D}"/>
              </a:ext>
            </a:extLst>
          </p:cNvPr>
          <p:cNvCxnSpPr>
            <a:cxnSpLocks/>
          </p:cNvCxnSpPr>
          <p:nvPr/>
        </p:nvCxnSpPr>
        <p:spPr>
          <a:xfrm>
            <a:off x="3676650" y="2257425"/>
            <a:ext cx="2143125" cy="1081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AE9C0-95DA-4250-BC15-C55CFB145386}"/>
              </a:ext>
            </a:extLst>
          </p:cNvPr>
          <p:cNvCxnSpPr>
            <a:cxnSpLocks/>
          </p:cNvCxnSpPr>
          <p:nvPr/>
        </p:nvCxnSpPr>
        <p:spPr>
          <a:xfrm flipV="1">
            <a:off x="3676650" y="2676525"/>
            <a:ext cx="3771900" cy="2467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84B7DE-9E3A-4142-B133-33B4E9BEE84B}"/>
              </a:ext>
            </a:extLst>
          </p:cNvPr>
          <p:cNvCxnSpPr>
            <a:cxnSpLocks/>
          </p:cNvCxnSpPr>
          <p:nvPr/>
        </p:nvCxnSpPr>
        <p:spPr>
          <a:xfrm flipV="1">
            <a:off x="3676650" y="3261498"/>
            <a:ext cx="2143125" cy="1675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B74C72-A162-4AFE-8ADB-7363E95E0B63}"/>
              </a:ext>
            </a:extLst>
          </p:cNvPr>
          <p:cNvCxnSpPr>
            <a:cxnSpLocks/>
          </p:cNvCxnSpPr>
          <p:nvPr/>
        </p:nvCxnSpPr>
        <p:spPr>
          <a:xfrm flipV="1">
            <a:off x="3676650" y="3686175"/>
            <a:ext cx="3543300" cy="2752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32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6122A-1302-4255-9FF4-C603821F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Sigmoid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FCB2-409A-4D27-A3A4-44B1F988D9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5080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classic non-linear function is the </a:t>
                </a:r>
                <a:r>
                  <a:rPr lang="en-US" b="1" dirty="0"/>
                  <a:t>Sigmoid function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FFFCB2-409A-4D27-A3A4-44B1F988D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5080"/>
                <a:ext cx="10515600" cy="4351338"/>
              </a:xfrm>
              <a:blipFill>
                <a:blip r:embed="rId3"/>
                <a:stretch>
                  <a:fillRect l="-1217" t="-2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28E9DF7-08E1-4EA1-9AFE-C460D7B8A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00" y="2630930"/>
            <a:ext cx="8890200" cy="40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316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0D43-2D11-4F80-8B49-221ED652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minimum and momentum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D180-F47B-4703-A80B-2D9431F87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We can reach a minimum, but the minimum may be a </a:t>
                </a:r>
                <a:r>
                  <a:rPr lang="en-US" b="1" dirty="0"/>
                  <a:t>local minimum </a:t>
                </a:r>
                <a:r>
                  <a:rPr lang="en-US" dirty="0"/>
                  <a:t>instead of the </a:t>
                </a:r>
                <a:r>
                  <a:rPr lang="en-US" b="1" dirty="0"/>
                  <a:t>global minimum</a:t>
                </a:r>
              </a:p>
              <a:p>
                <a:endParaRPr lang="en-US" b="1" dirty="0"/>
              </a:p>
              <a:p>
                <a:r>
                  <a:rPr lang="en-GB" dirty="0"/>
                  <a:t>We need to improve our SGD adding </a:t>
                </a:r>
                <a:r>
                  <a:rPr lang="en-GB" b="1" dirty="0"/>
                  <a:t>momentum</a:t>
                </a:r>
              </a:p>
              <a:p>
                <a:pPr marL="457200" lvl="1" indent="0">
                  <a:buNone/>
                </a:pPr>
                <a:r>
                  <a:rPr lang="en-GB" dirty="0"/>
                  <a:t>We had this formula to compute the new weight:</a:t>
                </a:r>
              </a:p>
              <a:p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We need to understand how fast we are reaching the minimum 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The faster, the higher the momentum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D180-F47B-4703-A80B-2D9431F87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b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8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30D43-2D11-4F80-8B49-221ED652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minimum and momentum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D180-F47B-4703-A80B-2D9431F87D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0550" y="1825625"/>
                <a:ext cx="11049000" cy="4351338"/>
              </a:xfrm>
            </p:spPr>
            <p:txBody>
              <a:bodyPr/>
              <a:lstStyle/>
              <a:p>
                <a:r>
                  <a:rPr lang="en-US" dirty="0"/>
                  <a:t> We check how fast we were descending a moment ago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However, we add 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dirty="0"/>
                  <a:t> to adjust how much the previous Loss should count </a:t>
                </a:r>
              </a:p>
              <a:p>
                <a:pPr marL="457200" lvl="1" indent="0">
                  <a:buNone/>
                </a:pPr>
                <a:r>
                  <a:rPr lang="en-GB" dirty="0"/>
                  <a:t>This parameter is an </a:t>
                </a:r>
                <a:r>
                  <a:rPr lang="en-GB" b="1" u="sng" dirty="0"/>
                  <a:t>hyperparameter</a:t>
                </a:r>
                <a:r>
                  <a:rPr lang="en-GB" dirty="0"/>
                  <a:t> and a usual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7D180-F47B-4703-A80B-2D9431F87D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825625"/>
                <a:ext cx="11049000" cy="4351338"/>
              </a:xfrm>
              <a:blipFill>
                <a:blip r:embed="rId3"/>
                <a:stretch>
                  <a:fillRect l="-1159" t="-2241" r="-5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D29DA6-A528-49D3-80A8-EFD9A56027B9}"/>
              </a:ext>
            </a:extLst>
          </p:cNvPr>
          <p:cNvCxnSpPr>
            <a:cxnSpLocks/>
          </p:cNvCxnSpPr>
          <p:nvPr/>
        </p:nvCxnSpPr>
        <p:spPr>
          <a:xfrm flipV="1">
            <a:off x="6924674" y="2781301"/>
            <a:ext cx="1" cy="504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B8F336-3854-4331-9BC6-869DB6C9C120}"/>
                  </a:ext>
                </a:extLst>
              </p:cNvPr>
              <p:cNvSpPr txBox="1"/>
              <p:nvPr/>
            </p:nvSpPr>
            <p:spPr>
              <a:xfrm>
                <a:off x="6472237" y="3164072"/>
                <a:ext cx="904873" cy="815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900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B8F336-3854-4331-9BC6-869DB6C9C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37" y="3164072"/>
                <a:ext cx="904873" cy="8156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663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5BD4-BA02-4A39-A289-D78DDC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the Learning rate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Another </a:t>
                </a:r>
                <a:r>
                  <a:rPr lang="en-US" b="1" dirty="0"/>
                  <a:t>hyperparameter</a:t>
                </a:r>
                <a:r>
                  <a:rPr lang="en-US" dirty="0"/>
                  <a:t> that we want to tune correctly is the learning rate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endParaRPr lang="en-GB" b="1" dirty="0"/>
              </a:p>
              <a:p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It must be “small enough” and “big enough”. But how much?</a:t>
                </a:r>
              </a:p>
              <a:p>
                <a:r>
                  <a:rPr lang="en-GB" dirty="0"/>
                  <a:t>We can follow, what is called, a </a:t>
                </a:r>
                <a:r>
                  <a:rPr lang="en-GB" b="1" dirty="0"/>
                  <a:t>learning rate schedule</a:t>
                </a:r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16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5BD4-BA02-4A39-A289-D78DDC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the Learning rate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AEDD2-A21B-48B1-AD0D-4A5CEC11D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 start with a high learning rate</a:t>
            </a:r>
          </a:p>
          <a:p>
            <a:pPr lvl="1"/>
            <a:r>
              <a:rPr lang="en-US" dirty="0"/>
              <a:t>So, to reach the minimum faster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After a given number of epochs, we lower it</a:t>
            </a:r>
          </a:p>
          <a:p>
            <a:pPr lvl="1"/>
            <a:r>
              <a:rPr lang="en-GB" dirty="0"/>
              <a:t>To avoid oscillation</a:t>
            </a:r>
          </a:p>
          <a:p>
            <a:pPr lvl="1"/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When close to the last epoch, we lower it even further!</a:t>
            </a:r>
          </a:p>
          <a:p>
            <a:pPr lvl="1"/>
            <a:r>
              <a:rPr lang="en-GB" dirty="0"/>
              <a:t>To obtain a more precise answer</a:t>
            </a:r>
          </a:p>
        </p:txBody>
      </p:sp>
    </p:spTree>
    <p:extLst>
      <p:ext uri="{BB962C8B-B14F-4D97-AF65-F5344CB8AC3E}">
        <p14:creationId xmlns:p14="http://schemas.microsoft.com/office/powerpoint/2010/main" val="9844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5BD4-BA02-4A39-A289-D78DDC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the Learning rate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endParaRPr lang="en-US" sz="6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 </a:t>
                </a:r>
                <a:r>
                  <a:rPr lang="en-US" u="sng" dirty="0"/>
                  <a:t>5 epochs</a:t>
                </a:r>
                <a:r>
                  <a:rPr lang="en-US" dirty="0"/>
                  <a:t> we choose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For the </a:t>
                </a:r>
                <a:r>
                  <a:rPr lang="en-GB" u="sng" dirty="0"/>
                  <a:t>next 80 epochs</a:t>
                </a:r>
                <a:r>
                  <a:rPr lang="en-GB" dirty="0"/>
                  <a:t>, we choose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GB" b="1" dirty="0"/>
                  <a:t>1</a:t>
                </a:r>
              </a:p>
              <a:p>
                <a:pPr lvl="1"/>
                <a:endParaRPr lang="en-GB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For the remaining epochs, we choose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𝟎𝟎𝟏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193F2F1-4650-4F97-A98B-86E14951F8A2}"/>
              </a:ext>
            </a:extLst>
          </p:cNvPr>
          <p:cNvSpPr txBox="1"/>
          <p:nvPr/>
        </p:nvSpPr>
        <p:spPr>
          <a:xfrm>
            <a:off x="2205037" y="5436255"/>
            <a:ext cx="7781925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However, this doesn’t really work so well in real life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8238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5BD4-BA02-4A39-A289-D78DDC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the Learning rate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better approach is to have the </a:t>
                </a:r>
                <a:r>
                  <a:rPr lang="en-US" b="1" dirty="0"/>
                  <a:t>learning rate </a:t>
                </a:r>
                <a:r>
                  <a:rPr lang="en-US" dirty="0">
                    <a:solidFill>
                      <a:srgbClr val="7030A0"/>
                    </a:solidFill>
                  </a:rPr>
                  <a:t>increasing exponential at each epoch</a:t>
                </a:r>
              </a:p>
              <a:p>
                <a:endParaRPr lang="en-US" dirty="0">
                  <a:solidFill>
                    <a:srgbClr val="7030A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We 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in the first epoch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We increment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GB" dirty="0"/>
                  <a:t> at each epoch following the formula: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GB" sz="5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sz="1000" dirty="0"/>
              </a:p>
              <a:p>
                <a:pPr marL="457200" lvl="1" indent="0">
                  <a:buNone/>
                </a:pPr>
                <a:r>
                  <a:rPr lang="en-GB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000" dirty="0"/>
                  <a:t> is the current epoch and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sz="2000" dirty="0"/>
                  <a:t> is a constant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193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5BD4-BA02-4A39-A289-D78DDC473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 with the Learning rate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𝜼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 common constant value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However, there is a rule of thumb for which:</a:t>
                </a:r>
              </a:p>
              <a:p>
                <a:endParaRPr lang="en-GB" sz="500" dirty="0"/>
              </a:p>
              <a:p>
                <a:pPr marL="457200" lvl="1" indent="0">
                  <a:buNone/>
                </a:pPr>
                <a:r>
                  <a:rPr lang="en-GB" dirty="0"/>
                  <a:t>100 	epochs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50&lt;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&lt;500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457200" lvl="1" indent="0">
                  <a:buNone/>
                </a:pPr>
                <a:r>
                  <a:rPr lang="en-GB" dirty="0"/>
                  <a:t>1000 	epochs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&lt;5000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This value is another </a:t>
                </a:r>
                <a:r>
                  <a:rPr lang="en-GB" b="1" dirty="0"/>
                  <a:t>hyperparameter</a:t>
                </a:r>
                <a:r>
                  <a:rPr lang="en-GB" dirty="0"/>
                  <a:t>. </a:t>
                </a:r>
              </a:p>
              <a:p>
                <a:pPr marL="457200" lvl="1" indent="0">
                  <a:buNone/>
                </a:pPr>
                <a:r>
                  <a:rPr lang="en-GB" dirty="0"/>
                  <a:t>You need to tune it, but usually is not very influential. Nonetheless, every problem is different…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A0AEDD2-A21B-48B1-AD0D-4A5CEC11D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4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67E50E-979C-40AE-857F-AF28D26A9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500062"/>
            <a:ext cx="7458075" cy="4505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B94460-2F0A-4D17-9BFF-243281FB0B38}"/>
              </a:ext>
            </a:extLst>
          </p:cNvPr>
          <p:cNvSpPr txBox="1"/>
          <p:nvPr/>
        </p:nvSpPr>
        <p:spPr>
          <a:xfrm>
            <a:off x="807396" y="5252936"/>
            <a:ext cx="10894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We want to obtain </a:t>
            </a:r>
            <a:r>
              <a:rPr lang="en-US" sz="2400" u="sng" dirty="0"/>
              <a:t>a curve that looks like the red one</a:t>
            </a:r>
            <a:r>
              <a:rPr lang="en-US" sz="2400" dirty="0"/>
              <a:t> in the picture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can plot the </a:t>
            </a:r>
            <a:r>
              <a:rPr lang="en-US" sz="2400" b="1" dirty="0"/>
              <a:t>Loss function </a:t>
            </a:r>
            <a:r>
              <a:rPr lang="en-US" sz="2400" dirty="0"/>
              <a:t>to see if it is close to that curve</a:t>
            </a:r>
          </a:p>
          <a:p>
            <a:pPr lvl="1"/>
            <a:r>
              <a:rPr lang="en-US" sz="2100" dirty="0"/>
              <a:t>Note that, eventually, the Low learning rate (dark blue) would converge too, but much slower than the Good one (red)</a:t>
            </a:r>
            <a:endParaRPr lang="en-GB" sz="2100" dirty="0"/>
          </a:p>
        </p:txBody>
      </p:sp>
    </p:spTree>
    <p:extLst>
      <p:ext uri="{BB962C8B-B14F-4D97-AF65-F5344CB8AC3E}">
        <p14:creationId xmlns:p14="http://schemas.microsoft.com/office/powerpoint/2010/main" val="361921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4803-6775-450C-B86A-61FC761A8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70265-AD94-4494-8023-D86794A4D7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Let’s recap the hyperparameters:</a:t>
                </a:r>
              </a:p>
              <a:p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Width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Depth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Learning rate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Batch size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US" dirty="0"/>
                  <a:t>Momentum coefficient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dirty="0"/>
                  <a:t>Decay coefficient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70265-AD94-4494-8023-D86794A4D7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883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Learning rate schedule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3FC711-8D7E-4F47-8852-8627AA4BB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discuss 3 Adaptive Learning rate schedule: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AdaGrad</a:t>
            </a:r>
            <a:r>
              <a:rPr lang="en-US" dirty="0"/>
              <a:t> (Adaptive Gradient algorithm)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 err="1"/>
              <a:t>RMSProp</a:t>
            </a:r>
            <a:r>
              <a:rPr lang="en-US" dirty="0"/>
              <a:t> (Root Mean Square Propagation)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ADAM</a:t>
            </a:r>
            <a:r>
              <a:rPr lang="en-US" dirty="0"/>
              <a:t> (Adaptive Moment estimation)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366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9D4D35-A5F2-401B-869B-5B9BBB4EF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36" y="221417"/>
            <a:ext cx="7351128" cy="496332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EB126B-0CA9-4012-B4F2-9D76F508FA0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833674" y="5071621"/>
            <a:ext cx="1178350" cy="556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5032AB-23FC-483E-ABF6-79398DBD37D0}"/>
              </a:ext>
            </a:extLst>
          </p:cNvPr>
          <p:cNvSpPr txBox="1"/>
          <p:nvPr/>
        </p:nvSpPr>
        <p:spPr>
          <a:xfrm>
            <a:off x="7616856" y="5627801"/>
            <a:ext cx="279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hidden unit </a:t>
            </a:r>
            <a:r>
              <a:rPr lang="en-US" dirty="0"/>
              <a:t>or </a:t>
            </a:r>
            <a:r>
              <a:rPr lang="en-US" b="1" dirty="0"/>
              <a:t>hidden node</a:t>
            </a: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D454A-DE6D-4D4C-BC25-B6EA2D373ED1}"/>
                  </a:ext>
                </a:extLst>
              </p:cNvPr>
              <p:cNvSpPr/>
              <p:nvPr/>
            </p:nvSpPr>
            <p:spPr>
              <a:xfrm>
                <a:off x="268216" y="5812467"/>
                <a:ext cx="6905581" cy="76944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285750" indent="-285750"/>
                <a:r>
                  <a:rPr lang="en-US" sz="2200" dirty="0"/>
                  <a:t>In mathematical terms, if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200" dirty="0"/>
                  <a:t> is the tensor related to the</a:t>
                </a:r>
              </a:p>
              <a:p>
                <a:pPr marL="285750" indent="-285750"/>
                <a:r>
                  <a:rPr lang="en-US" sz="2200" dirty="0"/>
                  <a:t>hidden layer, </a:t>
                </a:r>
                <a:r>
                  <a:rPr lang="en-US" sz="2200" dirty="0">
                    <a:solidFill>
                      <a:srgbClr val="7030A0"/>
                    </a:solidFill>
                  </a:rPr>
                  <a:t>each hidden unit is an element of that </a:t>
                </a:r>
                <a:r>
                  <a:rPr lang="en-US" sz="2200" b="1" dirty="0"/>
                  <a:t>tensor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D454A-DE6D-4D4C-BC25-B6EA2D373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16" y="5812467"/>
                <a:ext cx="6905581" cy="769441"/>
              </a:xfrm>
              <a:prstGeom prst="rect">
                <a:avLst/>
              </a:prstGeom>
              <a:blipFill>
                <a:blip r:embed="rId3"/>
                <a:stretch>
                  <a:fillRect l="-1057" t="-3876" b="-139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120897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AdaGrad dynamically varies the learning rate at each update and for every weight individually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original rule was: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That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sz="600" dirty="0"/>
              </a:p>
              <a:p>
                <a:pPr marL="457200" lvl="1" indent="0">
                  <a:buNone/>
                </a:pPr>
                <a:r>
                  <a:rPr lang="en-GB" dirty="0"/>
                  <a:t>The change is equal to the partial derivative of the Loss with respect to w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22825"/>
              </a:xfrm>
              <a:blipFill>
                <a:blip r:embed="rId2"/>
                <a:stretch>
                  <a:fillRect l="-1043" t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864141-5CBB-4255-838F-EAD01E2DF1DB}"/>
                  </a:ext>
                </a:extLst>
              </p:cNvPr>
              <p:cNvSpPr/>
              <p:nvPr/>
            </p:nvSpPr>
            <p:spPr>
              <a:xfrm>
                <a:off x="4703535" y="4957817"/>
                <a:ext cx="278493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864141-5CBB-4255-838F-EAD01E2DF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35" y="4957817"/>
                <a:ext cx="2784930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4069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790825"/>
                <a:ext cx="10515600" cy="3857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Adaptive Gradient </a:t>
                </a:r>
                <a:r>
                  <a:rPr lang="en-US" dirty="0"/>
                  <a:t>expression is in a way similar: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790825"/>
                <a:ext cx="10515600" cy="3857624"/>
              </a:xfrm>
              <a:blipFill>
                <a:blip r:embed="rId2"/>
                <a:stretch>
                  <a:fillRect l="-1043" t="-26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864141-5CBB-4255-838F-EAD01E2DF1DB}"/>
                  </a:ext>
                </a:extLst>
              </p:cNvPr>
              <p:cNvSpPr/>
              <p:nvPr/>
            </p:nvSpPr>
            <p:spPr>
              <a:xfrm>
                <a:off x="4703535" y="1614542"/>
                <a:ext cx="278493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𝜼</m:t>
                      </m:r>
                      <m:f>
                        <m:fPr>
                          <m:ctrlP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C864141-5CBB-4255-838F-EAD01E2DF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535" y="1614542"/>
                <a:ext cx="2784930" cy="9115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E8225B-32C0-486A-AF6A-A0FB01EC451A}"/>
              </a:ext>
            </a:extLst>
          </p:cNvPr>
          <p:cNvSpPr txBox="1"/>
          <p:nvPr/>
        </p:nvSpPr>
        <p:spPr>
          <a:xfrm>
            <a:off x="1419224" y="5467350"/>
            <a:ext cx="360997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 index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dirty="0"/>
              <a:t> indicates that the update rule is individual for each weight </a:t>
            </a:r>
            <a:endParaRPr lang="en-GB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F990B-D7E2-42A5-851E-D4F9C65380D0}"/>
              </a:ext>
            </a:extLst>
          </p:cNvPr>
          <p:cNvCxnSpPr>
            <a:stCxn id="4" idx="0"/>
          </p:cNvCxnSpPr>
          <p:nvPr/>
        </p:nvCxnSpPr>
        <p:spPr>
          <a:xfrm flipV="1">
            <a:off x="3224212" y="4352925"/>
            <a:ext cx="928688" cy="111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87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7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with beginning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 </a:t>
                </a:r>
                <a:r>
                  <a:rPr lang="en-GB" b="1" dirty="0">
                    <a:solidFill>
                      <a:srgbClr val="7030A0"/>
                    </a:solidFill>
                  </a:rPr>
                  <a:t>monotonous increasing function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It would constantly increase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37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7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r>
                  <a:rPr lang="en-GB" dirty="0"/>
                  <a:t>with beginning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a </a:t>
                </a:r>
                <a:r>
                  <a:rPr lang="en-GB" b="1" dirty="0">
                    <a:solidFill>
                      <a:srgbClr val="7030A0"/>
                    </a:solidFill>
                  </a:rPr>
                  <a:t>monotonous increasing function</a:t>
                </a:r>
              </a:p>
              <a:p>
                <a:pPr marL="457200" lvl="1" indent="0">
                  <a:buNone/>
                </a:pPr>
                <a:r>
                  <a:rPr lang="en-GB" dirty="0"/>
                  <a:t>It would constantly increase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D23ED0B2-F53D-4C5B-940F-0107715FF638}"/>
              </a:ext>
            </a:extLst>
          </p:cNvPr>
          <p:cNvSpPr/>
          <p:nvPr/>
        </p:nvSpPr>
        <p:spPr>
          <a:xfrm rot="16200000">
            <a:off x="8021321" y="2565399"/>
            <a:ext cx="4805678" cy="2824480"/>
          </a:xfrm>
          <a:prstGeom prst="curvedUp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FD0068-5C27-423B-A515-76AD32EBA35E}"/>
              </a:ext>
            </a:extLst>
          </p:cNvPr>
          <p:cNvSpPr/>
          <p:nvPr/>
        </p:nvSpPr>
        <p:spPr>
          <a:xfrm>
            <a:off x="5252720" y="1690688"/>
            <a:ext cx="1910080" cy="120491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281E3-4DE9-484A-8CD1-B6CFFC2EB019}"/>
              </a:ext>
            </a:extLst>
          </p:cNvPr>
          <p:cNvSpPr txBox="1"/>
          <p:nvPr/>
        </p:nvSpPr>
        <p:spPr>
          <a:xfrm>
            <a:off x="5882640" y="335409"/>
            <a:ext cx="4053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</a:t>
            </a:r>
            <a:r>
              <a:rPr lang="en-US" sz="2400" b="1" dirty="0">
                <a:solidFill>
                  <a:srgbClr val="7030A0"/>
                </a:solidFill>
              </a:rPr>
              <a:t>monotonous </a:t>
            </a:r>
            <a:r>
              <a:rPr lang="en-US" sz="2400" b="1" u="sng" dirty="0">
                <a:solidFill>
                  <a:srgbClr val="7030A0"/>
                </a:solidFill>
              </a:rPr>
              <a:t>decreasing</a:t>
            </a:r>
            <a:endParaRPr lang="en-GB" sz="2400" b="1" u="sng" dirty="0">
              <a:solidFill>
                <a:srgbClr val="7030A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C6D994-DAD5-4BF4-AC3B-0FA0C10AA31C}"/>
              </a:ext>
            </a:extLst>
          </p:cNvPr>
          <p:cNvCxnSpPr>
            <a:stCxn id="5" idx="2"/>
          </p:cNvCxnSpPr>
          <p:nvPr/>
        </p:nvCxnSpPr>
        <p:spPr>
          <a:xfrm flipH="1">
            <a:off x="7162800" y="797074"/>
            <a:ext cx="746760" cy="77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34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US" dirty="0"/>
                  <a:t>The value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𝛜</m:t>
                    </m:r>
                  </m:oMath>
                </a14:m>
                <a:r>
                  <a:rPr lang="en-GB" dirty="0"/>
                  <a:t> is a small number that </a:t>
                </a:r>
                <a:r>
                  <a:rPr lang="en-GB" dirty="0">
                    <a:solidFill>
                      <a:schemeClr val="accent2"/>
                    </a:solidFill>
                  </a:rPr>
                  <a:t>avoid a division by 0 </a:t>
                </a:r>
                <a:r>
                  <a:rPr lang="en-GB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 is zero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This learning rate scheduler </a:t>
                </a:r>
                <a:r>
                  <a:rPr lang="en-GB" dirty="0">
                    <a:solidFill>
                      <a:srgbClr val="7030A0"/>
                    </a:solidFill>
                  </a:rPr>
                  <a:t>is adaptive because </a:t>
                </a:r>
                <a:r>
                  <a:rPr lang="en-US" dirty="0">
                    <a:solidFill>
                      <a:srgbClr val="7030A0"/>
                    </a:solidFill>
                  </a:rPr>
                  <a:t>is based on the training itself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depends on the Loss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D8A401-9739-42DF-93D1-91EFA62ECF18}"/>
              </a:ext>
            </a:extLst>
          </p:cNvPr>
          <p:cNvSpPr/>
          <p:nvPr/>
        </p:nvSpPr>
        <p:spPr>
          <a:xfrm>
            <a:off x="6451600" y="5541644"/>
            <a:ext cx="1503680" cy="1204912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41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AdaGrad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Also, </a:t>
                </a:r>
                <a:r>
                  <a:rPr lang="en-US" dirty="0">
                    <a:solidFill>
                      <a:srgbClr val="7030A0"/>
                    </a:solidFill>
                  </a:rPr>
                  <a:t>every individual weight </a:t>
                </a:r>
                <a:r>
                  <a:rPr lang="en-US" dirty="0"/>
                  <a:t>in the whole network </a:t>
                </a:r>
                <a:r>
                  <a:rPr lang="en-US" dirty="0">
                    <a:solidFill>
                      <a:srgbClr val="7030A0"/>
                    </a:solidFill>
                  </a:rPr>
                  <a:t>keeps track of its own function</a:t>
                </a:r>
                <a:r>
                  <a:rPr lang="en-US" dirty="0"/>
                  <a:t> to normalize its own steps</a:t>
                </a:r>
              </a:p>
              <a:p>
                <a:pPr marL="457200" lvl="1" indent="0">
                  <a:buNone/>
                </a:pPr>
                <a:r>
                  <a:rPr lang="en-US" u="sng" dirty="0"/>
                  <a:t>The adaptation is per weight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It's an important observation because </a:t>
                </a:r>
                <a:r>
                  <a:rPr lang="en-US" dirty="0">
                    <a:solidFill>
                      <a:schemeClr val="accent2"/>
                    </a:solidFill>
                  </a:rPr>
                  <a:t>different weights do not reach their optimal values simultaneously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05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US" b="1" dirty="0"/>
                  <a:t>Root Mean Square Propagation </a:t>
                </a:r>
                <a:r>
                  <a:rPr lang="en-US" dirty="0"/>
                  <a:t>has the same update rule as Adaptive Gradient algorithm. However,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 is different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457200" lvl="1" indent="0">
                  <a:buNone/>
                </a:pPr>
                <a:r>
                  <a:rPr lang="en-GB" dirty="0"/>
                  <a:t>with beginning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621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RMSProp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sz="600" b="0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0" dirty="0"/>
                  <a:t>The (other) </a:t>
                </a:r>
                <a:r>
                  <a:rPr lang="en-US" b="0" u="sng" dirty="0"/>
                  <a:t>hyperparameter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b="0" dirty="0"/>
                  <a:t> is a value in between 0 and 1, that usually is around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~0.9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This makes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0" dirty="0">
                    <a:solidFill>
                      <a:schemeClr val="accent2"/>
                    </a:solidFill>
                  </a:rPr>
                  <a:t> monotonously decreasing</a:t>
                </a:r>
                <a:r>
                  <a:rPr lang="en-US" b="0" dirty="0"/>
                  <a:t> and, so,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𝜼</m:t>
                    </m:r>
                  </m:oMath>
                </a14:m>
                <a:r>
                  <a:rPr lang="en-US" b="0" dirty="0"/>
                  <a:t> </a:t>
                </a:r>
                <a:r>
                  <a:rPr lang="en-US" b="0" dirty="0">
                    <a:solidFill>
                      <a:srgbClr val="7030A0"/>
                    </a:solidFill>
                  </a:rPr>
                  <a:t>monotonously increasing </a:t>
                </a:r>
              </a:p>
              <a:p>
                <a:pPr marL="457200" lvl="1" indent="0">
                  <a:buNone/>
                </a:pPr>
                <a:r>
                  <a:rPr lang="en-US" dirty="0"/>
                  <a:t>Empirical evidence shows that in this way the rate adapts much more efficiently </a:t>
                </a:r>
                <a:endParaRPr lang="en-US" b="0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19275"/>
                <a:ext cx="10515600" cy="4829174"/>
              </a:xfrm>
              <a:blipFill>
                <a:blip r:embed="rId2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6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3FC711-8D7E-4F47-8852-8627AA4BB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275"/>
            <a:ext cx="10515600" cy="4829174"/>
          </a:xfrm>
        </p:spPr>
        <p:txBody>
          <a:bodyPr>
            <a:normAutofit/>
          </a:bodyPr>
          <a:lstStyle/>
          <a:p>
            <a:r>
              <a:rPr lang="en-GB" dirty="0"/>
              <a:t>With </a:t>
            </a:r>
            <a:r>
              <a:rPr lang="en-GB" b="1" dirty="0"/>
              <a:t>Adaptive Moment estimation</a:t>
            </a:r>
            <a:r>
              <a:rPr lang="en-GB" dirty="0"/>
              <a:t> </a:t>
            </a:r>
            <a:r>
              <a:rPr lang="en-US" dirty="0"/>
              <a:t>we combine the </a:t>
            </a:r>
            <a:r>
              <a:rPr lang="en-US" b="1" dirty="0">
                <a:solidFill>
                  <a:srgbClr val="7030A0"/>
                </a:solidFill>
              </a:rPr>
              <a:t>learning rate schedules</a:t>
            </a:r>
            <a:r>
              <a:rPr lang="en-US" dirty="0"/>
              <a:t> and the </a:t>
            </a:r>
            <a:r>
              <a:rPr lang="en-US" b="1" dirty="0">
                <a:solidFill>
                  <a:srgbClr val="7030A0"/>
                </a:solidFill>
              </a:rPr>
              <a:t>momentum</a:t>
            </a:r>
          </a:p>
          <a:p>
            <a:pPr marL="457200" lvl="1" indent="0">
              <a:buNone/>
            </a:pPr>
            <a:r>
              <a:rPr lang="en-US" dirty="0"/>
              <a:t>Proposed in 2015, became the most advanced optimizer, being </a:t>
            </a:r>
            <a:r>
              <a:rPr lang="en-US" b="1" dirty="0">
                <a:solidFill>
                  <a:srgbClr val="00B050"/>
                </a:solidFill>
              </a:rPr>
              <a:t>very fast and efficient</a:t>
            </a:r>
            <a:endParaRPr lang="en-GB" b="1" dirty="0">
              <a:solidFill>
                <a:srgbClr val="00B050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3B585C-F724-4848-BD01-0F7DBA299D2E}"/>
                  </a:ext>
                </a:extLst>
              </p:cNvPr>
              <p:cNvSpPr/>
              <p:nvPr/>
            </p:nvSpPr>
            <p:spPr>
              <a:xfrm>
                <a:off x="6049971" y="4636251"/>
                <a:ext cx="6043386" cy="49244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23B585C-F724-4848-BD01-0F7DBA299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71" y="4636251"/>
                <a:ext cx="6043386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054230-71EE-4087-B70E-90C32D5C7AC0}"/>
                  </a:ext>
                </a:extLst>
              </p:cNvPr>
              <p:cNvSpPr/>
              <p:nvPr/>
            </p:nvSpPr>
            <p:spPr>
              <a:xfrm>
                <a:off x="425028" y="4371885"/>
                <a:ext cx="4680063" cy="10211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054230-71EE-4087-B70E-90C32D5C7A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8" y="4371885"/>
                <a:ext cx="4680063" cy="10211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lus Sign 5">
            <a:extLst>
              <a:ext uri="{FF2B5EF4-FFF2-40B4-BE49-F238E27FC236}">
                <a16:creationId xmlns:a16="http://schemas.microsoft.com/office/drawing/2014/main" id="{F95A6740-E000-41FE-A453-8B704F1B3005}"/>
              </a:ext>
            </a:extLst>
          </p:cNvPr>
          <p:cNvSpPr/>
          <p:nvPr/>
        </p:nvSpPr>
        <p:spPr>
          <a:xfrm>
            <a:off x="5105091" y="4455754"/>
            <a:ext cx="944880" cy="8534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3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04AC9-0893-44A6-BB4F-2F5B3DCD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29000"/>
                <a:ext cx="10515600" cy="32194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  <m:r>
                            <m:rPr>
                              <m:lit/>
                            </m:r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ra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𝝐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lang="en-US" b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600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b="0" dirty="0"/>
                  <a:t> 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63FC711-8D7E-4F47-8852-8627AA4BB1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29000"/>
                <a:ext cx="10515600" cy="32194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A60EDD-C4A4-4483-B6F0-B2FFA05F5331}"/>
                  </a:ext>
                </a:extLst>
              </p:cNvPr>
              <p:cNvSpPr/>
              <p:nvPr/>
            </p:nvSpPr>
            <p:spPr>
              <a:xfrm>
                <a:off x="6049971" y="1923531"/>
                <a:ext cx="6043386" cy="49244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</m:t>
                    </m:r>
                  </m:oMath>
                </a14:m>
                <a:endParaRPr lang="en-GB" sz="2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A60EDD-C4A4-4483-B6F0-B2FFA05F5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71" y="1923531"/>
                <a:ext cx="604338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B51117-CF7A-428B-AE8A-812EA0D9D6E4}"/>
                  </a:ext>
                </a:extLst>
              </p:cNvPr>
              <p:cNvSpPr/>
              <p:nvPr/>
            </p:nvSpPr>
            <p:spPr>
              <a:xfrm>
                <a:off x="425028" y="1659165"/>
                <a:ext cx="4680063" cy="102117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rad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B51117-CF7A-428B-AE8A-812EA0D9D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28" y="1659165"/>
                <a:ext cx="4680063" cy="1021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us Sign 9">
            <a:extLst>
              <a:ext uri="{FF2B5EF4-FFF2-40B4-BE49-F238E27FC236}">
                <a16:creationId xmlns:a16="http://schemas.microsoft.com/office/drawing/2014/main" id="{57A421EA-322A-4C5E-8DD6-57A26A78D6A3}"/>
              </a:ext>
            </a:extLst>
          </p:cNvPr>
          <p:cNvSpPr/>
          <p:nvPr/>
        </p:nvSpPr>
        <p:spPr>
          <a:xfrm>
            <a:off x="5105091" y="1743034"/>
            <a:ext cx="944880" cy="85344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0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17933</TotalTime>
  <Words>7129</Words>
  <Application>Microsoft Office PowerPoint</Application>
  <PresentationFormat>Widescreen</PresentationFormat>
  <Paragraphs>1023</Paragraphs>
  <Slides>158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158</vt:i4>
      </vt:variant>
    </vt:vector>
  </HeadingPairs>
  <TitlesOfParts>
    <vt:vector size="165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Deep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Sigmoid Function</vt:lpstr>
      <vt:lpstr>PowerPoint Presentation</vt:lpstr>
      <vt:lpstr>Hyperparameters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non-linearity required?</vt:lpstr>
      <vt:lpstr>PowerPoint Presentation</vt:lpstr>
      <vt:lpstr>PowerPoint Presentation</vt:lpstr>
      <vt:lpstr>PowerPoint Presentation</vt:lpstr>
      <vt:lpstr>PowerPoint Presentation</vt:lpstr>
      <vt:lpstr>Activation Functions</vt:lpstr>
      <vt:lpstr>PowerPoint Presentation</vt:lpstr>
      <vt:lpstr>PowerPoint Presentation</vt:lpstr>
      <vt:lpstr>Softmax</vt:lpstr>
      <vt:lpstr>Softmax</vt:lpstr>
      <vt:lpstr>PowerPoint Presentation</vt:lpstr>
      <vt:lpstr>Backpropagation</vt:lpstr>
      <vt:lpstr>Backpropagation</vt:lpstr>
      <vt:lpstr>Backpropagation</vt:lpstr>
      <vt:lpstr>PowerPoint Presentation</vt:lpstr>
      <vt:lpstr>Backpropagation</vt:lpstr>
      <vt:lpstr>PowerPoint Presentation</vt:lpstr>
      <vt:lpstr>PowerPoint Presentation</vt:lpstr>
      <vt:lpstr>PowerPoint Presentation</vt:lpstr>
      <vt:lpstr>PowerPoint Presentation</vt:lpstr>
      <vt:lpstr>Overfitting and underfitting</vt:lpstr>
      <vt:lpstr>Overfitting and underfitting</vt:lpstr>
      <vt:lpstr>PowerPoint Presentation</vt:lpstr>
      <vt:lpstr>PowerPoint Presentation</vt:lpstr>
      <vt:lpstr>PowerPoint Presentation</vt:lpstr>
      <vt:lpstr>Overfitting and underfitting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Overfitting and underfitting</vt:lpstr>
      <vt:lpstr>Training, Validation and Test</vt:lpstr>
      <vt:lpstr>Training, Validation and Test</vt:lpstr>
      <vt:lpstr>Training, Validation and Test</vt:lpstr>
      <vt:lpstr>Training, Validation and Test</vt:lpstr>
      <vt:lpstr>PowerPoint Presentation</vt:lpstr>
      <vt:lpstr>PowerPoint Presentation</vt:lpstr>
      <vt:lpstr>N-fold Cross Validation</vt:lpstr>
      <vt:lpstr>PowerPoint Presentation</vt:lpstr>
      <vt:lpstr>N-fold Cross Validation</vt:lpstr>
      <vt:lpstr>Early Stopping and Initialization</vt:lpstr>
      <vt:lpstr>Early Stopping</vt:lpstr>
      <vt:lpstr>Early Stopping</vt:lpstr>
      <vt:lpstr>Early Stopping</vt:lpstr>
      <vt:lpstr>Initialization</vt:lpstr>
      <vt:lpstr>Initialization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Xavier Glorot initialization </vt:lpstr>
      <vt:lpstr>Xavier Glorot initialization </vt:lpstr>
      <vt:lpstr>PowerPoint Presentation</vt:lpstr>
      <vt:lpstr>PowerPoint Presentation</vt:lpstr>
      <vt:lpstr>Optimization</vt:lpstr>
      <vt:lpstr>Stochastic Gradient Descent</vt:lpstr>
      <vt:lpstr>Stochastic Gradient Descent</vt:lpstr>
      <vt:lpstr>Mini-batch Gradient Descent</vt:lpstr>
      <vt:lpstr>PowerPoint Presentation</vt:lpstr>
      <vt:lpstr>PowerPoint Presentation</vt:lpstr>
      <vt:lpstr>Local minimum and momentum</vt:lpstr>
      <vt:lpstr>Local minimum and momentum</vt:lpstr>
      <vt:lpstr>Playing around with the Learning rate</vt:lpstr>
      <vt:lpstr>Playing around with the Learning rate</vt:lpstr>
      <vt:lpstr>Playing around with the Learning rate</vt:lpstr>
      <vt:lpstr>Playing around with the Learning rate</vt:lpstr>
      <vt:lpstr>Playing around with the Learning rate</vt:lpstr>
      <vt:lpstr>PowerPoint Presentation</vt:lpstr>
      <vt:lpstr>Hyperparameters</vt:lpstr>
      <vt:lpstr>Adaptive Learning rate schedule</vt:lpstr>
      <vt:lpstr>AdaGrad</vt:lpstr>
      <vt:lpstr>AdaGrad</vt:lpstr>
      <vt:lpstr>AdaGrad</vt:lpstr>
      <vt:lpstr>AdaGrad</vt:lpstr>
      <vt:lpstr>AdaGrad</vt:lpstr>
      <vt:lpstr>AdaGrad</vt:lpstr>
      <vt:lpstr>RMSProp</vt:lpstr>
      <vt:lpstr>RMSProp</vt:lpstr>
      <vt:lpstr>ADAM</vt:lpstr>
      <vt:lpstr>ADAM</vt:lpstr>
      <vt:lpstr>Preprocessing</vt:lpstr>
      <vt:lpstr>Preprocessing</vt:lpstr>
      <vt:lpstr>Preprocessing</vt:lpstr>
      <vt:lpstr>Preprocessing</vt:lpstr>
      <vt:lpstr>Feature Scaling</vt:lpstr>
      <vt:lpstr>Feature Scaling</vt:lpstr>
      <vt:lpstr>Feature Scaling</vt:lpstr>
      <vt:lpstr>Principal Components Analysis</vt:lpstr>
      <vt:lpstr>Preprocessing for Classification</vt:lpstr>
      <vt:lpstr>Preprocessing for Classification</vt:lpstr>
      <vt:lpstr>Preprocessing for Classification</vt:lpstr>
      <vt:lpstr>“Hello World”</vt:lpstr>
      <vt:lpstr>MNIST</vt:lpstr>
      <vt:lpstr>MNIST</vt:lpstr>
      <vt:lpstr>MNIST</vt:lpstr>
      <vt:lpstr>MNIST</vt:lpstr>
      <vt:lpstr>PowerPoint Presentation</vt:lpstr>
      <vt:lpstr>PowerPoint Presentation</vt:lpstr>
      <vt:lpstr>What to do:</vt:lpstr>
      <vt:lpstr>Import the packages</vt:lpstr>
      <vt:lpstr>Import the packages</vt:lpstr>
      <vt:lpstr>Loading and preprocessing of the data</vt:lpstr>
      <vt:lpstr>Loading and preprocessing of the data</vt:lpstr>
      <vt:lpstr>Loading and preprocessing of the data</vt:lpstr>
      <vt:lpstr>Training, Validation and Testing set</vt:lpstr>
      <vt:lpstr>Training, Validation and Testing set</vt:lpstr>
      <vt:lpstr>Training, Validation and Testing set</vt:lpstr>
      <vt:lpstr>Training, Validation and Testing set</vt:lpstr>
      <vt:lpstr>Training, Validation and Testing set</vt:lpstr>
      <vt:lpstr>Training, Validation and Testing set</vt:lpstr>
      <vt:lpstr>PowerPoint Presentation</vt:lpstr>
      <vt:lpstr>Shuffling the data</vt:lpstr>
      <vt:lpstr>Shuffling the data</vt:lpstr>
      <vt:lpstr>Shuffling the data</vt:lpstr>
      <vt:lpstr>Shuffling the data</vt:lpstr>
      <vt:lpstr>Shuffling the data</vt:lpstr>
      <vt:lpstr>Shuffling the data</vt:lpstr>
      <vt:lpstr>Shuffling the data</vt:lpstr>
      <vt:lpstr>PowerPoint Presentation</vt:lpstr>
      <vt:lpstr>The Model</vt:lpstr>
      <vt:lpstr>The Model</vt:lpstr>
      <vt:lpstr>The Model</vt:lpstr>
      <vt:lpstr>The Model</vt:lpstr>
      <vt:lpstr>The Model</vt:lpstr>
      <vt:lpstr>The Model</vt:lpstr>
      <vt:lpstr>The Model</vt:lpstr>
      <vt:lpstr>Optimization Algorithm</vt:lpstr>
      <vt:lpstr>Optimization Algorithm</vt:lpstr>
      <vt:lpstr>Optimization Algorithm</vt:lpstr>
      <vt:lpstr>Optimization Algorithm</vt:lpstr>
      <vt:lpstr>Training</vt:lpstr>
      <vt:lpstr>PowerPoint Presentation</vt:lpstr>
      <vt:lpstr>Training</vt:lpstr>
      <vt:lpstr>PowerPoint Presentation</vt:lpstr>
      <vt:lpstr>PowerPoint Presentation</vt:lpstr>
      <vt:lpstr>PowerPoint Presentation</vt:lpstr>
      <vt:lpstr>Testing</vt:lpstr>
      <vt:lpstr>Testing</vt:lpstr>
      <vt:lpstr>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</dc:title>
  <dc:creator>Fabio Di Troia</dc:creator>
  <cp:lastModifiedBy>Fabio Di Troia</cp:lastModifiedBy>
  <cp:revision>1</cp:revision>
  <dcterms:created xsi:type="dcterms:W3CDTF">2020-02-14T16:19:53Z</dcterms:created>
  <dcterms:modified xsi:type="dcterms:W3CDTF">2021-02-16T10:42:02Z</dcterms:modified>
</cp:coreProperties>
</file>